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8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9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2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29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43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1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0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7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8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088D-977C-49A2-AEFC-428FA98CEFB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C6EC2D4-1BC8-4AA9-AA09-A24E811FF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2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1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B733-AA54-4ECB-AFDD-286BDB70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95E084-EE7D-4D37-95EC-5E7152FBF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0560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C197B6-03E5-43C9-8E06-2E315DA61339}"/>
              </a:ext>
            </a:extLst>
          </p:cNvPr>
          <p:cNvSpPr/>
          <p:nvPr/>
        </p:nvSpPr>
        <p:spPr>
          <a:xfrm>
            <a:off x="-1" y="0"/>
            <a:ext cx="1220560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vrčak">
            <a:hlinkClick r:id="" action="ppaction://media"/>
            <a:extLst>
              <a:ext uri="{FF2B5EF4-FFF2-40B4-BE49-F238E27FC236}">
                <a16:creationId xmlns:a16="http://schemas.microsoft.com/office/drawing/2014/main" id="{BEAB4F6B-76E5-43B7-9B4A-70B6EC199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0892" y="2344016"/>
            <a:ext cx="1703820" cy="17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5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8642-A66A-4AB6-8E1C-ECA866FF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" y="147782"/>
            <a:ext cx="10852727" cy="6567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>
                <a:solidFill>
                  <a:schemeClr val="tx1"/>
                </a:solidFill>
              </a:rPr>
              <a:t>2. Шта је цврчак радио цело лето?</a:t>
            </a:r>
          </a:p>
          <a:p>
            <a:pPr marL="0" indent="0">
              <a:buNone/>
            </a:pPr>
            <a:endParaRPr lang="sr-Cyrl-R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2984A-EB57-48A0-A341-9CC4FE9D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90" y="1764144"/>
            <a:ext cx="3050309" cy="3050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3F517-7965-410E-B5A7-FBA443E8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18" y="2071252"/>
            <a:ext cx="3632972" cy="204354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FB2209-98C7-4080-970E-F7B6FF1A8B08}"/>
              </a:ext>
            </a:extLst>
          </p:cNvPr>
          <p:cNvSpPr/>
          <p:nvPr/>
        </p:nvSpPr>
        <p:spPr>
          <a:xfrm rot="16200000">
            <a:off x="1801091" y="5209309"/>
            <a:ext cx="8866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74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8F326-D5E8-4127-90C0-AD296B09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886691"/>
            <a:ext cx="9135457" cy="5154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>
                <a:solidFill>
                  <a:schemeClr val="tx1"/>
                </a:solidFill>
              </a:rPr>
              <a:t>3. Напиши следеће реченице у свеску:</a:t>
            </a:r>
          </a:p>
          <a:p>
            <a:pPr marL="0" indent="0">
              <a:buNone/>
            </a:pPr>
            <a:endParaRPr lang="sr-Cyrl-R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Мрав">
            <a:hlinkClick r:id="" action="ppaction://media"/>
            <a:extLst>
              <a:ext uri="{FF2B5EF4-FFF2-40B4-BE49-F238E27FC236}">
                <a16:creationId xmlns:a16="http://schemas.microsoft.com/office/drawing/2014/main" id="{5495F527-74A9-49F6-B5BC-9E9CACDAF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125" y="1946852"/>
            <a:ext cx="1251239" cy="1251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8B720-32F3-47BE-9A7D-84840CF9ED42}"/>
              </a:ext>
            </a:extLst>
          </p:cNvPr>
          <p:cNvSpPr txBox="1"/>
          <p:nvPr/>
        </p:nvSpPr>
        <p:spPr>
          <a:xfrm>
            <a:off x="2613891" y="2198255"/>
            <a:ext cx="435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Мрав вредно ради.</a:t>
            </a:r>
            <a:endParaRPr lang="en-US" sz="2400"/>
          </a:p>
        </p:txBody>
      </p:sp>
      <p:pic>
        <p:nvPicPr>
          <p:cNvPr id="6" name="Цврчак">
            <a:hlinkClick r:id="" action="ppaction://media"/>
            <a:extLst>
              <a:ext uri="{FF2B5EF4-FFF2-40B4-BE49-F238E27FC236}">
                <a16:creationId xmlns:a16="http://schemas.microsoft.com/office/drawing/2014/main" id="{34775C6D-9AF8-4E88-8A8A-BBB9063B62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026" y="4008870"/>
            <a:ext cx="1251239" cy="1251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F5A05-1CD9-4663-A608-5F5E687B7216}"/>
              </a:ext>
            </a:extLst>
          </p:cNvPr>
          <p:cNvSpPr txBox="1"/>
          <p:nvPr/>
        </p:nvSpPr>
        <p:spPr>
          <a:xfrm>
            <a:off x="2530764" y="4258252"/>
            <a:ext cx="289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Цврчак је лењ.</a:t>
            </a: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AF52F-2246-4038-9A4E-4F1F397B3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791238"/>
            <a:ext cx="4293399" cy="47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0E89-40B0-4F73-86F2-DF2E0454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5400"/>
              <a:t>ЦВРЧАК И МРАВ</a:t>
            </a:r>
            <a:endParaRPr lang="en-US" sz="54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3EB56E-AEBB-4951-A34D-95BB61306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2901" y="2425482"/>
            <a:ext cx="9378139" cy="3079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ABC22-6FE5-4547-8F3F-22174F41092D}"/>
              </a:ext>
            </a:extLst>
          </p:cNvPr>
          <p:cNvSpPr txBox="1"/>
          <p:nvPr/>
        </p:nvSpPr>
        <p:spPr>
          <a:xfrm>
            <a:off x="8109527" y="5538288"/>
            <a:ext cx="211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Студент:</a:t>
            </a:r>
          </a:p>
          <a:p>
            <a:r>
              <a:rPr lang="sr-Cyrl-RS"/>
              <a:t>Анђела Антељ 24/21/003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E381A-AC62-490B-ABC1-E2CC13065CAD}"/>
              </a:ext>
            </a:extLst>
          </p:cNvPr>
          <p:cNvSpPr txBox="1"/>
          <p:nvPr/>
        </p:nvSpPr>
        <p:spPr>
          <a:xfrm>
            <a:off x="406400" y="5855855"/>
            <a:ext cx="333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/>
              <a:t>Професор:</a:t>
            </a:r>
          </a:p>
          <a:p>
            <a:r>
              <a:rPr lang="sr-Cyrl-RS"/>
              <a:t>проф.др Гордана Николић</a:t>
            </a:r>
            <a:endParaRPr lang="en-US"/>
          </a:p>
        </p:txBody>
      </p:sp>
      <p:pic>
        <p:nvPicPr>
          <p:cNvPr id="7" name="Цврчак и мрав">
            <a:hlinkClick r:id="" action="ppaction://media"/>
            <a:extLst>
              <a:ext uri="{FF2B5EF4-FFF2-40B4-BE49-F238E27FC236}">
                <a16:creationId xmlns:a16="http://schemas.microsoft.com/office/drawing/2014/main" id="{68A8E70F-9D7E-48AB-9A69-2304F6C47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9707" y="609600"/>
            <a:ext cx="1094220" cy="1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1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609DBC-753B-42DB-BEE5-5D006F73B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986"/>
            <a:ext cx="12192000" cy="73239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B2B03A-1592-4EE1-8080-CCA9DFFAC4F9}"/>
              </a:ext>
            </a:extLst>
          </p:cNvPr>
          <p:cNvSpPr/>
          <p:nvPr/>
        </p:nvSpPr>
        <p:spPr>
          <a:xfrm>
            <a:off x="5929745" y="600364"/>
            <a:ext cx="4692073" cy="15701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3C8F4-DCA1-4980-B7F1-E809917C8E2B}"/>
              </a:ext>
            </a:extLst>
          </p:cNvPr>
          <p:cNvSpPr txBox="1"/>
          <p:nvPr/>
        </p:nvSpPr>
        <p:spPr>
          <a:xfrm>
            <a:off x="6096000" y="812800"/>
            <a:ext cx="4211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/>
              <a:t>Цврчак је цело лето седео у хладу и радосно певао.</a:t>
            </a:r>
            <a:endParaRPr lang="en-US" sz="2800"/>
          </a:p>
        </p:txBody>
      </p:sp>
      <p:pic>
        <p:nvPicPr>
          <p:cNvPr id="13" name="Први слајд">
            <a:hlinkClick r:id="" action="ppaction://media"/>
            <a:extLst>
              <a:ext uri="{FF2B5EF4-FFF2-40B4-BE49-F238E27FC236}">
                <a16:creationId xmlns:a16="http://schemas.microsoft.com/office/drawing/2014/main" id="{7A4DEDD7-C092-4E02-916F-5ACDFD225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8524" y="2367277"/>
            <a:ext cx="1990148" cy="19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86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9C4AC-A360-4146-A382-E21F96C8F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724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692826-B308-4FA5-90C9-1A307B233D00}"/>
              </a:ext>
            </a:extLst>
          </p:cNvPr>
          <p:cNvSpPr/>
          <p:nvPr/>
        </p:nvSpPr>
        <p:spPr>
          <a:xfrm>
            <a:off x="360218" y="526473"/>
            <a:ext cx="3306618" cy="15424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03094-06F2-444C-8C9E-9A4D609AF5D3}"/>
              </a:ext>
            </a:extLst>
          </p:cNvPr>
          <p:cNvSpPr txBox="1"/>
          <p:nvPr/>
        </p:nvSpPr>
        <p:spPr>
          <a:xfrm>
            <a:off x="498764" y="692727"/>
            <a:ext cx="291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Мрав је радио без престанка, по највећој врућини.</a:t>
            </a:r>
            <a:endParaRPr lang="en-US" sz="2400"/>
          </a:p>
        </p:txBody>
      </p:sp>
      <p:pic>
        <p:nvPicPr>
          <p:cNvPr id="7" name="Други слајд">
            <a:hlinkClick r:id="" action="ppaction://media"/>
            <a:extLst>
              <a:ext uri="{FF2B5EF4-FFF2-40B4-BE49-F238E27FC236}">
                <a16:creationId xmlns:a16="http://schemas.microsoft.com/office/drawing/2014/main" id="{CA2C128B-7C82-4945-A13F-E54A49F46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218" y="2235199"/>
            <a:ext cx="1246909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8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9DDCD0-3937-4D48-9DA3-4DC133823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F6C17E-2F4C-4402-BC64-B01BB9C76FE9}"/>
              </a:ext>
            </a:extLst>
          </p:cNvPr>
          <p:cNvSpPr/>
          <p:nvPr/>
        </p:nvSpPr>
        <p:spPr>
          <a:xfrm>
            <a:off x="489527" y="812800"/>
            <a:ext cx="3195782" cy="9882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4EA30-7D7B-449D-9537-24F30836FC46}"/>
              </a:ext>
            </a:extLst>
          </p:cNvPr>
          <p:cNvSpPr txBox="1"/>
          <p:nvPr/>
        </p:nvSpPr>
        <p:spPr>
          <a:xfrm>
            <a:off x="374072" y="706780"/>
            <a:ext cx="34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Зашто не одмориш мало и запеваш са мном?</a:t>
            </a: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5AFB9-9873-49B2-89A4-43E1F076676C}"/>
              </a:ext>
            </a:extLst>
          </p:cNvPr>
          <p:cNvSpPr/>
          <p:nvPr/>
        </p:nvSpPr>
        <p:spPr>
          <a:xfrm>
            <a:off x="7915565" y="1907109"/>
            <a:ext cx="3112654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618DC-B0C5-4298-8A41-55EAB023E3FF}"/>
              </a:ext>
            </a:extLst>
          </p:cNvPr>
          <p:cNvSpPr txBox="1"/>
          <p:nvPr/>
        </p:nvSpPr>
        <p:spPr>
          <a:xfrm>
            <a:off x="7915565" y="1907109"/>
            <a:ext cx="352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Не могу. Скупљам намирнице за зиму. Биће веома хладно.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1DA1F-05A3-418C-B05F-340D36D84337}"/>
              </a:ext>
            </a:extLst>
          </p:cNvPr>
          <p:cNvSpPr/>
          <p:nvPr/>
        </p:nvSpPr>
        <p:spPr>
          <a:xfrm>
            <a:off x="240145" y="5022570"/>
            <a:ext cx="3195782" cy="12838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C49A7-9F26-4EA4-8BFD-2D475AD38055}"/>
              </a:ext>
            </a:extLst>
          </p:cNvPr>
          <p:cNvSpPr txBox="1"/>
          <p:nvPr/>
        </p:nvSpPr>
        <p:spPr>
          <a:xfrm>
            <a:off x="240145" y="5069777"/>
            <a:ext cx="3195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/>
              <a:t>Лето је веома дуго и имаћеш довољно времена да скупиш намирнице.</a:t>
            </a:r>
            <a:endParaRPr lang="en-US" sz="2000"/>
          </a:p>
        </p:txBody>
      </p:sp>
      <p:pic>
        <p:nvPicPr>
          <p:cNvPr id="11" name="Трећи слајд дијалог 1">
            <a:hlinkClick r:id="" action="ppaction://media"/>
            <a:extLst>
              <a:ext uri="{FF2B5EF4-FFF2-40B4-BE49-F238E27FC236}">
                <a16:creationId xmlns:a16="http://schemas.microsoft.com/office/drawing/2014/main" id="{CF193195-DB16-458C-8BB7-A80197C47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16218" y="247217"/>
            <a:ext cx="1131166" cy="1131166"/>
          </a:xfrm>
          <a:prstGeom prst="rect">
            <a:avLst/>
          </a:prstGeom>
        </p:spPr>
      </p:pic>
      <p:pic>
        <p:nvPicPr>
          <p:cNvPr id="12" name="Трећи слајд дијалог 2">
            <a:hlinkClick r:id="" action="ppaction://media"/>
            <a:extLst>
              <a:ext uri="{FF2B5EF4-FFF2-40B4-BE49-F238E27FC236}">
                <a16:creationId xmlns:a16="http://schemas.microsoft.com/office/drawing/2014/main" id="{0E3DECC2-1F43-4EF0-B369-CADE358BF3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96745" y="1069307"/>
            <a:ext cx="1011093" cy="1011093"/>
          </a:xfrm>
          <a:prstGeom prst="rect">
            <a:avLst/>
          </a:prstGeom>
        </p:spPr>
      </p:pic>
      <p:pic>
        <p:nvPicPr>
          <p:cNvPr id="13" name="Трећи слајд дијалог 3">
            <a:hlinkClick r:id="" action="ppaction://media"/>
            <a:extLst>
              <a:ext uri="{FF2B5EF4-FFF2-40B4-BE49-F238E27FC236}">
                <a16:creationId xmlns:a16="http://schemas.microsoft.com/office/drawing/2014/main" id="{CC4A09DD-4285-49A6-9A95-BEECBC3D04A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76072" y="5214259"/>
            <a:ext cx="1131166" cy="11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D574F0-9DB3-4276-8FA4-DD2F4A226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9FC6C8-E1C2-4F8E-9566-4CBFC395F958}"/>
              </a:ext>
            </a:extLst>
          </p:cNvPr>
          <p:cNvSpPr/>
          <p:nvPr/>
        </p:nvSpPr>
        <p:spPr>
          <a:xfrm>
            <a:off x="3417455" y="1274618"/>
            <a:ext cx="3934690" cy="1099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BB635-A865-4D21-8BEC-174060CF7F6B}"/>
              </a:ext>
            </a:extLst>
          </p:cNvPr>
          <p:cNvSpPr txBox="1"/>
          <p:nvPr/>
        </p:nvSpPr>
        <p:spPr>
          <a:xfrm>
            <a:off x="3556000" y="1422400"/>
            <a:ext cx="366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Отвори, молим те, дај ми нешто да једем!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6DB94E-F077-4BE1-BB35-33CDAF17BBB8}"/>
              </a:ext>
            </a:extLst>
          </p:cNvPr>
          <p:cNvSpPr/>
          <p:nvPr/>
        </p:nvSpPr>
        <p:spPr>
          <a:xfrm>
            <a:off x="8081818" y="1200727"/>
            <a:ext cx="3131127" cy="10526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C3144-7D25-4635-9F33-830248984862}"/>
              </a:ext>
            </a:extLst>
          </p:cNvPr>
          <p:cNvSpPr txBox="1"/>
          <p:nvPr/>
        </p:nvSpPr>
        <p:spPr>
          <a:xfrm>
            <a:off x="8312727" y="1274618"/>
            <a:ext cx="290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/>
              <a:t>Шта си радио цело лето, док сам ја радио?</a:t>
            </a: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4A747-8B55-4BC0-8D46-0AAC0772D548}"/>
              </a:ext>
            </a:extLst>
          </p:cNvPr>
          <p:cNvSpPr/>
          <p:nvPr/>
        </p:nvSpPr>
        <p:spPr>
          <a:xfrm>
            <a:off x="4507345" y="2937164"/>
            <a:ext cx="2613891" cy="711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8DB477-EF10-4878-B291-0B558C1F1F01}"/>
              </a:ext>
            </a:extLst>
          </p:cNvPr>
          <p:cNvSpPr txBox="1"/>
          <p:nvPr/>
        </p:nvSpPr>
        <p:spPr>
          <a:xfrm>
            <a:off x="4765964" y="302029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Певао сам.</a:t>
            </a:r>
            <a:endParaRPr lang="en-US" sz="2400"/>
          </a:p>
        </p:txBody>
      </p:sp>
      <p:pic>
        <p:nvPicPr>
          <p:cNvPr id="14" name="Четврти слајд, дијалог 1">
            <a:hlinkClick r:id="" action="ppaction://media"/>
            <a:extLst>
              <a:ext uri="{FF2B5EF4-FFF2-40B4-BE49-F238E27FC236}">
                <a16:creationId xmlns:a16="http://schemas.microsoft.com/office/drawing/2014/main" id="{AF7989B7-6CB6-4639-AEA5-3A3CF55D0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27671" y="713364"/>
            <a:ext cx="1099127" cy="1099127"/>
          </a:xfrm>
          <a:prstGeom prst="rect">
            <a:avLst/>
          </a:prstGeom>
        </p:spPr>
      </p:pic>
      <p:pic>
        <p:nvPicPr>
          <p:cNvPr id="15" name="Четврти слајд, дијалог 2">
            <a:hlinkClick r:id="" action="ppaction://media"/>
            <a:extLst>
              <a:ext uri="{FF2B5EF4-FFF2-40B4-BE49-F238E27FC236}">
                <a16:creationId xmlns:a16="http://schemas.microsoft.com/office/drawing/2014/main" id="{26A23977-7BB4-4803-8BAB-E3108EC9E9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2927" y="226001"/>
            <a:ext cx="826944" cy="826944"/>
          </a:xfrm>
          <a:prstGeom prst="rect">
            <a:avLst/>
          </a:prstGeom>
        </p:spPr>
      </p:pic>
      <p:pic>
        <p:nvPicPr>
          <p:cNvPr id="16" name="Четврти слајд, дијалог 3">
            <a:hlinkClick r:id="" action="ppaction://media"/>
            <a:extLst>
              <a:ext uri="{FF2B5EF4-FFF2-40B4-BE49-F238E27FC236}">
                <a16:creationId xmlns:a16="http://schemas.microsoft.com/office/drawing/2014/main" id="{0692B404-8A36-4BFA-8E71-03902B291E1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1561" y="3648364"/>
            <a:ext cx="1001858" cy="10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5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10159-3AFD-4F70-9E86-FB25F0E8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682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41A496-9BF4-40AE-9F7A-31A512687E15}"/>
              </a:ext>
            </a:extLst>
          </p:cNvPr>
          <p:cNvSpPr/>
          <p:nvPr/>
        </p:nvSpPr>
        <p:spPr>
          <a:xfrm>
            <a:off x="4257964" y="1764145"/>
            <a:ext cx="3158836" cy="8589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8F90F-AC2E-4B56-A8D7-D845F2752404}"/>
              </a:ext>
            </a:extLst>
          </p:cNvPr>
          <p:cNvSpPr txBox="1"/>
          <p:nvPr/>
        </p:nvSpPr>
        <p:spPr>
          <a:xfrm>
            <a:off x="4378036" y="1764145"/>
            <a:ext cx="2678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Певао, кажеш? Е, па сад плеши.</a:t>
            </a:r>
            <a:endParaRPr lang="en-US" sz="2400"/>
          </a:p>
        </p:txBody>
      </p:sp>
      <p:pic>
        <p:nvPicPr>
          <p:cNvPr id="7" name="Слајд 5">
            <a:hlinkClick r:id="" action="ppaction://media"/>
            <a:extLst>
              <a:ext uri="{FF2B5EF4-FFF2-40B4-BE49-F238E27FC236}">
                <a16:creationId xmlns:a16="http://schemas.microsoft.com/office/drawing/2014/main" id="{91FE0739-A96D-4CAB-A87B-D507D4B22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7270" y="1161761"/>
            <a:ext cx="1565275" cy="1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1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4B2C-AF34-4618-BDCF-12A913A2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16" y="269701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r-Cyrl-RS" sz="6600"/>
              <a:t>ВРЕМЕ ЈЕ ЗА КВИЗ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36590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021E-B91F-4941-81B9-A7711121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408319"/>
            <a:ext cx="9172402" cy="604136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r-Cyrl-RS" sz="2400">
                <a:solidFill>
                  <a:schemeClr val="tx1"/>
                </a:solidFill>
              </a:rPr>
              <a:t>Повежи слику са речи</a:t>
            </a:r>
          </a:p>
          <a:p>
            <a:pPr marL="0" indent="0">
              <a:buNone/>
            </a:pPr>
            <a:endParaRPr lang="sr-Cyrl-R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A54B8-7321-4683-B6E5-C11E146C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" y="1249218"/>
            <a:ext cx="2570018" cy="2570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97BE5-83DC-4443-8DF1-17DECBB5C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8" y="3841172"/>
            <a:ext cx="1857375" cy="2457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8FFED-F139-4750-8F7D-544B817043DB}"/>
              </a:ext>
            </a:extLst>
          </p:cNvPr>
          <p:cNvSpPr txBox="1"/>
          <p:nvPr/>
        </p:nvSpPr>
        <p:spPr>
          <a:xfrm>
            <a:off x="6096000" y="135774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/>
              <a:t>ЦВРЧАК</a:t>
            </a:r>
            <a:endParaRPr lang="en-US" sz="4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AFD58-FE4F-4BE3-B0CC-31A29958ED00}"/>
              </a:ext>
            </a:extLst>
          </p:cNvPr>
          <p:cNvSpPr txBox="1"/>
          <p:nvPr/>
        </p:nvSpPr>
        <p:spPr>
          <a:xfrm>
            <a:off x="6700060" y="5069897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/>
              <a:t>МРАВ</a:t>
            </a:r>
            <a:endParaRPr lang="en-US" sz="36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E76B1E-6DFD-4058-9592-64F73F56694E}"/>
              </a:ext>
            </a:extLst>
          </p:cNvPr>
          <p:cNvCxnSpPr/>
          <p:nvPr/>
        </p:nvCxnSpPr>
        <p:spPr>
          <a:xfrm flipV="1">
            <a:off x="3315855" y="1711688"/>
            <a:ext cx="2484581" cy="822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3532DAF-7F69-4696-96B8-45D806179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11" y="5219361"/>
            <a:ext cx="2658086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139</Words>
  <Application>Microsoft Office PowerPoint</Application>
  <PresentationFormat>Widescreen</PresentationFormat>
  <Paragraphs>22</Paragraphs>
  <Slides>11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ЦВРЧАК И МРАВ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ВРЕМЕ ЈЕ ЗА КВИЗ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ИМЕНИЦЕ</dc:title>
  <dc:creator>Korisnik</dc:creator>
  <cp:lastModifiedBy>Korisnik</cp:lastModifiedBy>
  <cp:revision>10</cp:revision>
  <dcterms:created xsi:type="dcterms:W3CDTF">2024-12-01T08:22:16Z</dcterms:created>
  <dcterms:modified xsi:type="dcterms:W3CDTF">2024-12-01T09:54:47Z</dcterms:modified>
</cp:coreProperties>
</file>