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76" r:id="rId8"/>
    <p:sldId id="261" r:id="rId9"/>
    <p:sldId id="268" r:id="rId10"/>
    <p:sldId id="262" r:id="rId11"/>
    <p:sldId id="269" r:id="rId12"/>
    <p:sldId id="270" r:id="rId13"/>
    <p:sldId id="263" r:id="rId14"/>
    <p:sldId id="272" r:id="rId15"/>
    <p:sldId id="271" r:id="rId16"/>
    <p:sldId id="264" r:id="rId17"/>
    <p:sldId id="273" r:id="rId18"/>
    <p:sldId id="274" r:id="rId19"/>
    <p:sldId id="265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B5B7-FB54-4733-8AF6-0EFF6E0EE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DC163-43F3-468B-A8EC-A9E038791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95E46-1ED7-4561-8236-464A8C86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4DF9-2E21-4C56-8998-D2E25D8E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0BAD-211A-4AA6-AF80-E81F2CC8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2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35C2-6ADD-4935-A12E-09B9CDD6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64F6F-7605-445E-98C2-3531596BD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F5556-1E53-4186-AC19-3F123403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D31D6-3491-4501-B14D-F78CA346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08B7C-470D-446F-8421-BFADE3D0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135F0-3D65-4131-BD19-09687B897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0AA5C-AFBE-4EB5-8549-940A5004E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F3FAD-B05F-4E3E-BB01-5E053981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DE470-1CEF-49C4-B8E6-7AB63FCA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CAB2-83B6-44CC-AAED-FAFF678A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D869-7E7E-48D5-B0AF-F0368ACD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E7715-4ED8-460A-AEB4-BCB7AC44B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263AB-5140-4A19-8067-E0C5C0B8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60935-FE5C-4B92-92B5-048B212B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6EF1D-03B8-48A7-A22D-CB4653ED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6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2C25-D021-48EB-A222-53670A41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6835-B3C3-40D0-8B7A-C6FF04A74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16A14-A4B4-4510-9DA1-8959728F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A8E81-6496-47F9-9CB5-AA5CDE38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98E1-5E69-475B-9403-0E403DF1B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5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C1D60-BAE5-4E0C-A5EA-C89331F2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2AEFD-A57A-4CDD-8AD2-2459DEE34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02EEF-1F3B-4B16-AC1C-B0BE6CA74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50551-BF66-48C9-8348-3C2EC299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988AB-8A93-4AB2-8287-27B931AB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5DD5-7419-4350-BFCE-933E9426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FD9-74C0-474B-A918-4D0BBCCC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A17FC-949F-4075-BD9C-D6966AC8B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324FE-1FC2-45F4-A830-3E618FDA8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34DE8-6083-42B7-BEC9-3833820DA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F6C4F-4B73-4354-AE0F-36C6C7ED6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9985C1-F929-4305-93F8-DE50410E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DD206-F200-4E43-B471-A1EC0C9B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6A281-E8F6-40B0-B8A4-30ADBD7B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9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9899-7172-482D-ABBF-F146571B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F2667-5A6B-45C5-8B86-8E89F6C3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C6291-A531-464B-A209-DFFE7E2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8A4F5-6B0C-4B7F-B680-F02F3349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EDE91-6522-4B7F-B50D-02F0F825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F5B39-745C-44D1-A4EB-7A1E8285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8C323-616B-4379-9571-F7B2915F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7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0C5A-5B48-46AA-9AEE-B5F8045B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23859-8A89-4028-BB1B-6A1612F1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EAC8-3F7D-4198-A1DA-4F9880E29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14870-71A4-4EA4-9CC8-1B28EF05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689F7-0CD2-4BB8-A275-6F54A71A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4134B-7B00-478C-98E8-3372F329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C726-6668-441A-8EFD-31E5DFF8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DA89A-6C0D-4286-8874-AB7980248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141A7-9219-4B6B-816F-A70551263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45605-2F35-4783-A4F2-934E815E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B5B94-635A-431D-B013-7CBBCF45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87020-2EDF-4703-89E4-2A5AB1A7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BF202-6D57-4AEE-8BB4-9993CE74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8AFFD-816B-48BE-A48A-EFB18FF19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BA6FC-F4EC-440A-8244-9AEFA9935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05ED-A8FA-4EA5-AE10-63040FB81ED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A253-5203-4F6D-AE28-705BD230E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4A8E9-2F79-4691-9B98-89FC622E8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69C03-7E27-4F67-BF6C-0707914B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aX-7tt1mxQ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ssBoC0d-Q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TLVF5aEieI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Pt-0c8kpC4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7LyGFdOW8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7D73-44F9-4E56-A36C-0CE5DE4CD5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5E2D8-CF0F-42D2-B45C-6977C9E941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C9FC0-B75A-4CE7-A898-EFA02663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4" y="436747"/>
            <a:ext cx="10628672" cy="59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0192-74E4-49AE-BE13-18210031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C89D3C-45B2-47E5-8FB3-CAE904067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463" y="2057344"/>
            <a:ext cx="7124137" cy="4220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D4BD3-36CD-4610-A74D-8ABDF22103F6}"/>
              </a:ext>
            </a:extLst>
          </p:cNvPr>
          <p:cNvSpPr txBox="1"/>
          <p:nvPr/>
        </p:nvSpPr>
        <p:spPr>
          <a:xfrm>
            <a:off x="230909" y="1418142"/>
            <a:ext cx="52185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/>
              <a:t>Која је ово животиња?</a:t>
            </a:r>
          </a:p>
          <a:p>
            <a:r>
              <a:rPr lang="sr-Cyrl-RS" sz="3600"/>
              <a:t>Где живи?</a:t>
            </a:r>
          </a:p>
          <a:p>
            <a:r>
              <a:rPr lang="sr-Cyrl-RS" sz="3600"/>
              <a:t>Чиме се храни?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2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95617-E062-48E8-9BC5-9271001E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Velika ￅﾡumska kornjaￄﾍa u naￅﾡem kraju!">
            <a:hlinkClick r:id="" action="ppaction://media"/>
            <a:extLst>
              <a:ext uri="{FF2B5EF4-FFF2-40B4-BE49-F238E27FC236}">
                <a16:creationId xmlns:a16="http://schemas.microsoft.com/office/drawing/2014/main" id="{23633EE0-BFF2-489A-B2A6-F9E2CCE916D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4745" y="767791"/>
            <a:ext cx="9789440" cy="55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9BEC-F402-4CAD-9AFD-0801BE66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ADF0E-FC72-4EF1-9E25-2415E516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0"/>
            <a:ext cx="10099964" cy="68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7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E0C0-4247-4FFD-A6F7-285812FC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74AE5-0538-4089-B00C-F84AA77F3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2776" y="1224611"/>
            <a:ext cx="7141130" cy="4012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9ECEF-36B5-4F9A-AD33-724ECA64BA34}"/>
              </a:ext>
            </a:extLst>
          </p:cNvPr>
          <p:cNvSpPr txBox="1"/>
          <p:nvPr/>
        </p:nvSpPr>
        <p:spPr>
          <a:xfrm>
            <a:off x="83127" y="1893889"/>
            <a:ext cx="5061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/>
              <a:t>Која је ово животиња?</a:t>
            </a:r>
          </a:p>
          <a:p>
            <a:r>
              <a:rPr lang="sr-Cyrl-RS" sz="3600"/>
              <a:t>Где живи?</a:t>
            </a:r>
          </a:p>
          <a:p>
            <a:r>
              <a:rPr lang="sr-Cyrl-RS" sz="3600"/>
              <a:t>Чиме се храни?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8613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0046-81C7-41BD-A5AA-A6BD3855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Zvuk zeca (vabilica)">
            <a:hlinkClick r:id="" action="ppaction://media"/>
            <a:extLst>
              <a:ext uri="{FF2B5EF4-FFF2-40B4-BE49-F238E27FC236}">
                <a16:creationId xmlns:a16="http://schemas.microsoft.com/office/drawing/2014/main" id="{B80FD56F-3F48-4DC7-9B00-166CBC6BE6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2982" y="682857"/>
            <a:ext cx="7621732" cy="57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24A2-49C6-4CA9-8408-4E135B83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51FCD6-D7F5-466C-B5A8-25320506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661" y="626850"/>
            <a:ext cx="9310678" cy="58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7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C577-8AED-4BC9-BF09-DBE265EF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E2FF7-0B4D-4C2B-A734-D160A99068D5}"/>
              </a:ext>
            </a:extLst>
          </p:cNvPr>
          <p:cNvSpPr txBox="1"/>
          <p:nvPr/>
        </p:nvSpPr>
        <p:spPr>
          <a:xfrm>
            <a:off x="0" y="2235199"/>
            <a:ext cx="4913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/>
              <a:t>Која је ово животиња?</a:t>
            </a:r>
          </a:p>
          <a:p>
            <a:r>
              <a:rPr lang="sr-Cyrl-RS" sz="3600"/>
              <a:t>Где живи?</a:t>
            </a:r>
          </a:p>
          <a:p>
            <a:r>
              <a:rPr lang="sr-Cyrl-RS" sz="3600"/>
              <a:t>Чиме се храни?</a:t>
            </a:r>
            <a:endParaRPr lang="en-US" sz="360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1AED87-35D8-4D21-9F1F-50180480C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990" y="1046378"/>
            <a:ext cx="6071754" cy="50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57AF-0E96-4089-8C75-F4D4162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Divlja guska - Siva guska - Anser anser - Greylag goose">
            <a:hlinkClick r:id="" action="ppaction://media"/>
            <a:extLst>
              <a:ext uri="{FF2B5EF4-FFF2-40B4-BE49-F238E27FC236}">
                <a16:creationId xmlns:a16="http://schemas.microsoft.com/office/drawing/2014/main" id="{A30A9391-19B0-4CCE-B059-509C0F97F5D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9491" y="1004903"/>
            <a:ext cx="8580293" cy="48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5E87-DBDA-4120-AB1F-5DBCD15C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19E059-9325-4B10-AB63-CA16DD9F2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704" y="480602"/>
            <a:ext cx="8658515" cy="58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8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9417-79EA-46A9-B60D-DC44A7FD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02E4C1-BAAF-4699-AAFC-3A3FC5CC2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4020" y="1421029"/>
            <a:ext cx="6428399" cy="4277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EC43D-C656-4A2B-8E98-15DF7D206C63}"/>
              </a:ext>
            </a:extLst>
          </p:cNvPr>
          <p:cNvSpPr txBox="1"/>
          <p:nvPr/>
        </p:nvSpPr>
        <p:spPr>
          <a:xfrm>
            <a:off x="249380" y="2105891"/>
            <a:ext cx="4849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/>
              <a:t>Која је ово животиња?</a:t>
            </a:r>
          </a:p>
          <a:p>
            <a:r>
              <a:rPr lang="sr-Cyrl-RS" sz="3600"/>
              <a:t>Где живи?</a:t>
            </a:r>
          </a:p>
          <a:p>
            <a:r>
              <a:rPr lang="sr-Cyrl-RS" sz="3600"/>
              <a:t>Чиме се храни?</a:t>
            </a:r>
          </a:p>
        </p:txBody>
      </p:sp>
    </p:spTree>
    <p:extLst>
      <p:ext uri="{BB962C8B-B14F-4D97-AF65-F5344CB8AC3E}">
        <p14:creationId xmlns:p14="http://schemas.microsoft.com/office/powerpoint/2010/main" val="9023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776A-F312-4F27-9475-83385921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E479D2-B9CF-499B-BE64-6F2254871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54" y="263092"/>
            <a:ext cx="11064291" cy="62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6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14E4-6CCE-4A8C-A8BE-F5423890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KAKVO IZNENAￄﾐENJE ISPOD MORA - WOOW! (4K UHD podvodni video)">
            <a:hlinkClick r:id="" action="ppaction://media"/>
            <a:extLst>
              <a:ext uri="{FF2B5EF4-FFF2-40B4-BE49-F238E27FC236}">
                <a16:creationId xmlns:a16="http://schemas.microsoft.com/office/drawing/2014/main" id="{796C2276-73D9-4F09-BEFE-00B4F19E07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0945" y="740910"/>
            <a:ext cx="8885093" cy="50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8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F19A-AD65-4808-9C92-8B4FB6F9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E51E42-F7C2-4717-B632-00C12A074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680" y="365125"/>
            <a:ext cx="10682639" cy="60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6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0DE-B3F0-4325-A8C5-5F6BE930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619E90-89C0-40A9-8781-1A611E140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719" y="411687"/>
            <a:ext cx="10717685" cy="60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7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4C07-9DFC-41D2-8EF0-CF202382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D851DB-80B4-4493-9437-AE0BB63A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724" y="422852"/>
            <a:ext cx="10780551" cy="60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7C126-5524-426C-A1E4-0231C988A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9EBE14-9DCD-495F-B88F-6C36A0EAD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5579"/>
            <a:ext cx="10845800" cy="6706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F8520-8B2A-417C-B942-62E654B5E66F}"/>
              </a:ext>
            </a:extLst>
          </p:cNvPr>
          <p:cNvSpPr txBox="1"/>
          <p:nvPr/>
        </p:nvSpPr>
        <p:spPr>
          <a:xfrm>
            <a:off x="6511637" y="640040"/>
            <a:ext cx="3916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/>
              <a:t>У шумама живи пуно дивљих животиња.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8801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02D3-195D-4263-A000-5BB83B41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IK SRNDACA KAPITALCA">
            <a:hlinkClick r:id="" action="ppaction://media"/>
            <a:extLst>
              <a:ext uri="{FF2B5EF4-FFF2-40B4-BE49-F238E27FC236}">
                <a16:creationId xmlns:a16="http://schemas.microsoft.com/office/drawing/2014/main" id="{EB542A85-A077-4658-8AE1-87B90A5EBC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6059" y="1494703"/>
            <a:ext cx="3613014" cy="3613006"/>
          </a:xfrm>
        </p:spPr>
      </p:pic>
    </p:spTree>
    <p:extLst>
      <p:ext uri="{BB962C8B-B14F-4D97-AF65-F5344CB8AC3E}">
        <p14:creationId xmlns:p14="http://schemas.microsoft.com/office/powerpoint/2010/main" val="13132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0315C-1E9B-4881-907F-3C6F06C22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nline Media 17" title="Srna sa lanetom i mladi srndaￄﾇ">
            <a:hlinkClick r:id="" action="ppaction://media"/>
            <a:extLst>
              <a:ext uri="{FF2B5EF4-FFF2-40B4-BE49-F238E27FC236}">
                <a16:creationId xmlns:a16="http://schemas.microsoft.com/office/drawing/2014/main" id="{5FCB72BF-4140-4D05-9BDD-7FE7062028C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21666" y="631825"/>
            <a:ext cx="9901238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55</Words>
  <Application>Microsoft Office PowerPoint</Application>
  <PresentationFormat>Widescreen</PresentationFormat>
  <Paragraphs>13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Anđela Antelj</dc:creator>
  <cp:lastModifiedBy>Anđela Antelj</cp:lastModifiedBy>
  <cp:revision>18</cp:revision>
  <dcterms:created xsi:type="dcterms:W3CDTF">2024-03-19T16:44:34Z</dcterms:created>
  <dcterms:modified xsi:type="dcterms:W3CDTF">2024-04-11T08:10:00Z</dcterms:modified>
</cp:coreProperties>
</file>