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6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C59130A-ED15-404D-AD68-FC3388B7460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ABD503-F4C0-45AD-A7C3-BCE5DA74C5A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discrimination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895600"/>
            <a:ext cx="474345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pc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56" y="4572000"/>
            <a:ext cx="4027873" cy="2226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0" cap="none" spc="0" dirty="0" smtClean="0">
                <a:latin typeface="Aharoni" pitchFamily="2" charset="-79"/>
                <a:cs typeface="Aharoni" pitchFamily="2" charset="-79"/>
              </a:rPr>
              <a:t>-</a:t>
            </a:r>
            <a:r>
              <a:rPr lang="en-US" sz="3200" b="0" cap="none" spc="0" dirty="0" err="1" smtClean="0">
                <a:latin typeface="Aharoni" pitchFamily="2" charset="-79"/>
                <a:cs typeface="Aharoni" pitchFamily="2" charset="-79"/>
              </a:rPr>
              <a:t>individuel</a:t>
            </a:r>
            <a:r>
              <a:rPr lang="en-US" sz="3200" b="0" cap="none" spc="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3200" b="0" cap="none" spc="0" dirty="0" smtClean="0">
                <a:latin typeface="Aharoni" pitchFamily="2" charset="-79"/>
                <a:cs typeface="Aharoni" pitchFamily="2" charset="-79"/>
              </a:rPr>
              <a:t>-</a:t>
            </a:r>
            <a:r>
              <a:rPr lang="en-US" sz="3200" b="0" cap="none" spc="0" dirty="0" err="1" smtClean="0">
                <a:latin typeface="Aharoni" pitchFamily="2" charset="-79"/>
                <a:cs typeface="Aharoni" pitchFamily="2" charset="-79"/>
              </a:rPr>
              <a:t>groupe</a:t>
            </a:r>
            <a:endParaRPr lang="en-US" sz="3200" b="0" cap="none" spc="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3200" b="0" cap="none" spc="0" dirty="0" smtClean="0">
                <a:latin typeface="Aharoni" pitchFamily="2" charset="-79"/>
                <a:cs typeface="Aharoni" pitchFamily="2" charset="-79"/>
              </a:rPr>
              <a:t>-r</a:t>
            </a:r>
            <a:r>
              <a:rPr lang="hu-HU" sz="3200" b="0" cap="none" spc="0" dirty="0" smtClean="0">
                <a:latin typeface="Aharoni" pitchFamily="2" charset="-79"/>
                <a:cs typeface="Aharoni" pitchFamily="2" charset="-79"/>
              </a:rPr>
              <a:t>égional</a:t>
            </a:r>
          </a:p>
          <a:p>
            <a:r>
              <a:rPr lang="hu-HU" sz="3200" b="0" cap="none" spc="0" dirty="0" smtClean="0">
                <a:latin typeface="Aharoni" pitchFamily="2" charset="-79"/>
                <a:cs typeface="Aharoni" pitchFamily="2" charset="-79"/>
              </a:rPr>
              <a:t>-ville</a:t>
            </a:r>
          </a:p>
          <a:p>
            <a:r>
              <a:rPr lang="hu-HU" sz="3200" b="0" cap="none" spc="0" dirty="0" smtClean="0">
                <a:latin typeface="Aharoni" pitchFamily="2" charset="-79"/>
                <a:cs typeface="Aharoni" pitchFamily="2" charset="-79"/>
              </a:rPr>
              <a:t>-national</a:t>
            </a:r>
          </a:p>
          <a:p>
            <a:r>
              <a:rPr lang="hu-HU" sz="3200" b="0" cap="none" spc="0" dirty="0" smtClean="0">
                <a:latin typeface="Aharoni" pitchFamily="2" charset="-79"/>
                <a:cs typeface="Aharoni" pitchFamily="2" charset="-79"/>
              </a:rPr>
              <a:t>-mondial</a:t>
            </a:r>
            <a:endParaRPr lang="en-US" sz="3200" b="0" spc="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de discrimination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Discrimination individuelle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sz="3600" dirty="0" smtClean="0"/>
              <a:t>C</a:t>
            </a:r>
            <a:r>
              <a:rPr lang="fr-FR" sz="3600" dirty="0" err="1" smtClean="0"/>
              <a:t>omportement</a:t>
            </a:r>
            <a:r>
              <a:rPr lang="fr-FR" sz="3600" dirty="0" smtClean="0"/>
              <a:t>, extérieur, personnalité, discours, origine, couleur de la peau</a:t>
            </a:r>
            <a:r>
              <a:rPr lang="hu-HU" sz="3600" dirty="0" smtClean="0"/>
              <a:t> peut discriminer quelqu'un. L</a:t>
            </a:r>
            <a:r>
              <a:rPr lang="fr-FR" sz="3600" dirty="0" smtClean="0"/>
              <a:t>a personne qui</a:t>
            </a:r>
            <a:r>
              <a:rPr lang="hr-HR" sz="3600" dirty="0" smtClean="0"/>
              <a:t> est</a:t>
            </a:r>
            <a:r>
              <a:rPr lang="fr-FR" sz="3600" dirty="0" smtClean="0"/>
              <a:t> l'objet de discrimination</a:t>
            </a:r>
            <a:r>
              <a:rPr lang="hr-HR" sz="3600" dirty="0" smtClean="0"/>
              <a:t> se sent</a:t>
            </a:r>
            <a:r>
              <a:rPr lang="hu-HU" sz="3600" dirty="0" smtClean="0"/>
              <a:t> psychiquement mal. Ca p</a:t>
            </a:r>
            <a:r>
              <a:rPr lang="fr-FR" sz="3600" dirty="0" smtClean="0"/>
              <a:t>eut conduire à de mauvaises conséquences</a:t>
            </a:r>
            <a:r>
              <a:rPr lang="hu-HU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00600"/>
            <a:ext cx="2511425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r>
              <a:rPr lang="en-US" dirty="0" err="1" smtClean="0"/>
              <a:t>iscrimination</a:t>
            </a:r>
            <a:r>
              <a:rPr lang="en-US" dirty="0" smtClean="0"/>
              <a:t> de </a:t>
            </a:r>
            <a:r>
              <a:rPr lang="en-US" dirty="0" err="1" smtClean="0"/>
              <a:t>groupe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Par exemple; I</a:t>
            </a:r>
            <a:r>
              <a:rPr lang="fr-FR" sz="3600" dirty="0" err="1" smtClean="0"/>
              <a:t>ls</a:t>
            </a:r>
            <a:r>
              <a:rPr lang="fr-FR" sz="3600" dirty="0" smtClean="0"/>
              <a:t> discriminent </a:t>
            </a:r>
            <a:r>
              <a:rPr lang="hr-HR" sz="3600" dirty="0" smtClean="0"/>
              <a:t>une</a:t>
            </a:r>
            <a:r>
              <a:rPr lang="fr-FR" sz="3600" dirty="0" smtClean="0"/>
              <a:t> groupe en classe</a:t>
            </a:r>
            <a:r>
              <a:rPr lang="hu-HU" sz="3600" dirty="0" smtClean="0"/>
              <a:t>. </a:t>
            </a:r>
            <a:r>
              <a:rPr lang="fr-FR" sz="3600" dirty="0" smtClean="0"/>
              <a:t>Habituellement les communautés sont formées</a:t>
            </a:r>
            <a:r>
              <a:rPr lang="hu-HU" sz="3600" dirty="0" smtClean="0"/>
              <a:t>, </a:t>
            </a:r>
            <a:r>
              <a:rPr lang="fr-FR" sz="3600" dirty="0" smtClean="0"/>
              <a:t>dans une communauté plus large</a:t>
            </a:r>
            <a:r>
              <a:rPr lang="hu-HU" sz="3600" dirty="0" smtClean="0"/>
              <a:t>. L</a:t>
            </a:r>
            <a:r>
              <a:rPr lang="fr-FR" sz="3600" dirty="0" smtClean="0"/>
              <a:t>a </a:t>
            </a:r>
            <a:r>
              <a:rPr lang="hu-HU" sz="3600" dirty="0" smtClean="0"/>
              <a:t>groupe </a:t>
            </a:r>
            <a:r>
              <a:rPr lang="fr-FR" sz="3600" dirty="0" smtClean="0"/>
              <a:t>qui fait l'objet de discrimination</a:t>
            </a:r>
            <a:r>
              <a:rPr lang="hu-HU" sz="3600" dirty="0" smtClean="0"/>
              <a:t> psychiquement se sent mal.</a:t>
            </a:r>
            <a:endParaRPr lang="en-US" sz="3600" dirty="0"/>
          </a:p>
        </p:txBody>
      </p:sp>
      <p:pic>
        <p:nvPicPr>
          <p:cNvPr id="3076" name="Picture 4" descr="C:\Users\pc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33938"/>
            <a:ext cx="2819401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/>
              <a:t>Nincs</a:t>
            </a:r>
            <a:r>
              <a:rPr lang="en-US" sz="2000" dirty="0"/>
              <a:t> </a:t>
            </a:r>
            <a:r>
              <a:rPr lang="en-US" sz="2000" dirty="0" err="1"/>
              <a:t>szükségem</a:t>
            </a:r>
            <a:r>
              <a:rPr lang="en-US" sz="2000" dirty="0"/>
              <a:t> </a:t>
            </a:r>
            <a:r>
              <a:rPr lang="en-US" sz="2000" dirty="0" err="1"/>
              <a:t>ambíciókra</a:t>
            </a:r>
            <a:r>
              <a:rPr lang="en-US" sz="2000" dirty="0"/>
              <a:t>. </a:t>
            </a:r>
            <a:r>
              <a:rPr lang="en-US" sz="2000" dirty="0" err="1"/>
              <a:t>Csak</a:t>
            </a:r>
            <a:r>
              <a:rPr lang="en-US" sz="2000" dirty="0"/>
              <a:t> </a:t>
            </a:r>
            <a:r>
              <a:rPr lang="en-US" sz="2000" dirty="0" err="1"/>
              <a:t>egy</a:t>
            </a:r>
            <a:r>
              <a:rPr lang="en-US" sz="2000" dirty="0"/>
              <a:t> </a:t>
            </a:r>
            <a:r>
              <a:rPr lang="en-US" sz="2000" dirty="0" err="1"/>
              <a:t>dolog</a:t>
            </a:r>
            <a:r>
              <a:rPr lang="en-US" sz="2000" dirty="0"/>
              <a:t> van, </a:t>
            </a:r>
            <a:r>
              <a:rPr lang="en-US" sz="2000" dirty="0" err="1"/>
              <a:t>amit</a:t>
            </a:r>
            <a:r>
              <a:rPr lang="en-US" sz="2000" dirty="0"/>
              <a:t> </a:t>
            </a:r>
            <a:r>
              <a:rPr lang="en-US" sz="2000" dirty="0" err="1"/>
              <a:t>nagyon</a:t>
            </a:r>
            <a:r>
              <a:rPr lang="en-US" sz="2000" dirty="0"/>
              <a:t> </a:t>
            </a:r>
            <a:r>
              <a:rPr lang="en-US" sz="2000" dirty="0" err="1"/>
              <a:t>szeretnék</a:t>
            </a:r>
            <a:r>
              <a:rPr lang="en-US" sz="2000" dirty="0"/>
              <a:t>, </a:t>
            </a:r>
            <a:r>
              <a:rPr lang="en-US" sz="2000" dirty="0" err="1"/>
              <a:t>hogy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emberiség</a:t>
            </a:r>
            <a:r>
              <a:rPr lang="en-US" sz="2000" dirty="0"/>
              <a:t> </a:t>
            </a:r>
            <a:r>
              <a:rPr lang="en-US" sz="2000" dirty="0" err="1"/>
              <a:t>egységben</a:t>
            </a:r>
            <a:r>
              <a:rPr lang="en-US" sz="2000" dirty="0"/>
              <a:t> </a:t>
            </a:r>
            <a:r>
              <a:rPr lang="en-US" sz="2000" dirty="0" err="1"/>
              <a:t>éljen</a:t>
            </a:r>
            <a:r>
              <a:rPr lang="en-US" sz="2000" dirty="0"/>
              <a:t> - </a:t>
            </a:r>
            <a:r>
              <a:rPr lang="en-US" sz="2000" dirty="0" err="1"/>
              <a:t>feketék</a:t>
            </a:r>
            <a:r>
              <a:rPr lang="en-US" sz="2000" dirty="0"/>
              <a:t> </a:t>
            </a:r>
            <a:r>
              <a:rPr lang="en-US" sz="2000" dirty="0" err="1"/>
              <a:t>és</a:t>
            </a:r>
            <a:r>
              <a:rPr lang="en-US" sz="2000" dirty="0"/>
              <a:t> </a:t>
            </a:r>
            <a:r>
              <a:rPr lang="en-US" sz="2000" dirty="0" err="1"/>
              <a:t>fehérek</a:t>
            </a:r>
            <a:r>
              <a:rPr lang="en-US" sz="2000" dirty="0"/>
              <a:t>... </a:t>
            </a:r>
            <a:r>
              <a:rPr lang="en-US" sz="2000" dirty="0" err="1"/>
              <a:t>együtt</a:t>
            </a:r>
            <a:r>
              <a:rPr lang="en-US" sz="2000" dirty="0"/>
              <a:t>.- Bob Marley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2438400" cy="5257800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A diszkrimiáció egyik fajtája a rasszizmus, ami az ember negatív megkülönbözte-tését jelenti. Egy olyan gondolkodásmódot jelent, amely az emberek külsejében megfigyelhető eltéréseket kiemeli.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73967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/>
              <a:t>Rasszizmus</a:t>
            </a:r>
            <a:endParaRPr lang="en-US" sz="2400" dirty="0"/>
          </a:p>
        </p:txBody>
      </p:sp>
      <p:pic>
        <p:nvPicPr>
          <p:cNvPr id="5122" name="Picture 2" descr="C:\Users\pc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841" y="2438400"/>
            <a:ext cx="359828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pc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25" y="638175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50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smtClean="0"/>
              <a:t> </a:t>
            </a:r>
            <a:r>
              <a:rPr lang="hu-HU" sz="2900" dirty="0" smtClean="0"/>
              <a:t>A</a:t>
            </a:r>
            <a:r>
              <a:rPr lang="en-US" sz="2900" dirty="0" err="1" smtClean="0"/>
              <a:t>utre</a:t>
            </a:r>
            <a:r>
              <a:rPr lang="en-US" sz="2900" dirty="0" smtClean="0"/>
              <a:t> discrimination</a:t>
            </a:r>
            <a:r>
              <a:rPr lang="hu-HU" sz="2900" dirty="0" smtClean="0"/>
              <a:t> (régional, ville, national, mondial)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P</a:t>
            </a:r>
            <a:r>
              <a:rPr lang="en-US" sz="2400" dirty="0" err="1" smtClean="0"/>
              <a:t>rincipalement</a:t>
            </a:r>
            <a:r>
              <a:rPr lang="hr-HR" sz="2400" dirty="0" smtClean="0"/>
              <a:t> les </a:t>
            </a:r>
            <a:r>
              <a:rPr lang="hu-HU" sz="2400" dirty="0" smtClean="0"/>
              <a:t> </a:t>
            </a:r>
            <a:r>
              <a:rPr lang="fr-FR" sz="2400" dirty="0" smtClean="0"/>
              <a:t>raisons</a:t>
            </a:r>
            <a:r>
              <a:rPr lang="hr-HR" sz="2400" dirty="0" smtClean="0"/>
              <a:t> sont:</a:t>
            </a:r>
            <a:r>
              <a:rPr lang="fr-FR" sz="2400" dirty="0" smtClean="0"/>
              <a:t> santé, politiques, matérielles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Discrimination politique: </a:t>
            </a:r>
            <a:r>
              <a:rPr lang="fr-FR" sz="2400" dirty="0" smtClean="0"/>
              <a:t>les relations commerciales cessent d'exister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D</a:t>
            </a:r>
            <a:r>
              <a:rPr lang="en-US" sz="2400" dirty="0" err="1" smtClean="0"/>
              <a:t>iscrimination</a:t>
            </a:r>
            <a:r>
              <a:rPr lang="en-US" sz="2400" dirty="0" smtClean="0"/>
              <a:t> </a:t>
            </a:r>
            <a:r>
              <a:rPr lang="en-US" sz="2400" dirty="0" err="1" smtClean="0"/>
              <a:t>sanitaire</a:t>
            </a:r>
            <a:r>
              <a:rPr lang="hu-HU" sz="2400" dirty="0" smtClean="0"/>
              <a:t>: </a:t>
            </a:r>
            <a:r>
              <a:rPr lang="fr-FR" sz="2400" dirty="0" smtClean="0"/>
              <a:t>ils ferment généralement la ville</a:t>
            </a:r>
            <a:r>
              <a:rPr lang="hu-HU" sz="2400" dirty="0" smtClean="0"/>
              <a:t>, pays, région (ex. Chernobyl).</a:t>
            </a:r>
          </a:p>
          <a:p>
            <a:r>
              <a:rPr lang="hu-HU" sz="2400" dirty="0" smtClean="0"/>
              <a:t>Continents, quand la distance est grande (ex. Europe-Afrika).</a:t>
            </a:r>
            <a:endParaRPr lang="en-US" sz="2400" dirty="0"/>
          </a:p>
        </p:txBody>
      </p:sp>
      <p:pic>
        <p:nvPicPr>
          <p:cNvPr id="4098" name="Picture 2" descr="C:\Users\pc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2514600" cy="205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48200" y="599072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Chernobyl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2971800"/>
            <a:ext cx="7162800" cy="1752600"/>
          </a:xfrm>
        </p:spPr>
        <p:txBody>
          <a:bodyPr>
            <a:noAutofit/>
          </a:bodyPr>
          <a:lstStyle/>
          <a:p>
            <a:r>
              <a:rPr lang="hu-HU" sz="6000" dirty="0" smtClean="0"/>
              <a:t>Rind Roland 8/3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8000" dirty="0" smtClean="0"/>
              <a:t>Créé:</a:t>
            </a:r>
            <a:endParaRPr lang="en-US" sz="8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</TotalTime>
  <Words>213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La discrimination</vt:lpstr>
      <vt:lpstr>Types de discrimination</vt:lpstr>
      <vt:lpstr>Discrimination individuelle</vt:lpstr>
      <vt:lpstr>Discrimination de groupe</vt:lpstr>
      <vt:lpstr>Nincs szükségem ambíciókra. Csak egy dolog van, amit nagyon szeretnék, hogy az emberiség egységben éljen - feketék és fehérek... együtt.- Bob Marley</vt:lpstr>
      <vt:lpstr>   Autre discrimination (régional, ville, national, mondial)</vt:lpstr>
      <vt:lpstr>Créé: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discrimination</dc:title>
  <dc:creator>User</dc:creator>
  <cp:lastModifiedBy>pc</cp:lastModifiedBy>
  <cp:revision>13</cp:revision>
  <dcterms:created xsi:type="dcterms:W3CDTF">2017-12-11T15:15:15Z</dcterms:created>
  <dcterms:modified xsi:type="dcterms:W3CDTF">2018-01-18T14:40:08Z</dcterms:modified>
</cp:coreProperties>
</file>