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hu-HU" smtClean="0"/>
              <a:t>Mintacím szerkesztése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bwMode="white"/>
        <p:txBody>
          <a:bodyPr/>
          <a:lstStyle/>
          <a:p>
            <a:fld id="{AC88E1A1-5CE3-44E0-B207-063980138EDA}" type="datetimeFigureOut">
              <a:rPr lang="hu-HU" smtClean="0"/>
              <a:t>2015.02.11.</a:t>
            </a:fld>
            <a:endParaRPr lang="hu-HU"/>
          </a:p>
        </p:txBody>
      </p:sp>
      <p:sp>
        <p:nvSpPr>
          <p:cNvPr id="5" name="Footer Placeholder 4"/>
          <p:cNvSpPr>
            <a:spLocks noGrp="1"/>
          </p:cNvSpPr>
          <p:nvPr>
            <p:ph type="ftr" sz="quarter" idx="11"/>
          </p:nvPr>
        </p:nvSpPr>
        <p:spPr bwMode="white"/>
        <p:txBody>
          <a:bodyPr/>
          <a:lstStyle/>
          <a:p>
            <a:endParaRPr lang="hu-HU"/>
          </a:p>
        </p:txBody>
      </p:sp>
      <p:sp>
        <p:nvSpPr>
          <p:cNvPr id="6" name="Slide Number Placeholder 5"/>
          <p:cNvSpPr>
            <a:spLocks noGrp="1"/>
          </p:cNvSpPr>
          <p:nvPr>
            <p:ph type="sldNum" sz="quarter" idx="12"/>
          </p:nvPr>
        </p:nvSpPr>
        <p:spPr/>
        <p:txBody>
          <a:bodyPr/>
          <a:lstStyle/>
          <a:p>
            <a:fld id="{F95FDC35-3D1F-48E0-8351-F0A7581590A7}"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AC88E1A1-5CE3-44E0-B207-063980138EDA}" type="datetimeFigureOut">
              <a:rPr lang="hu-HU" smtClean="0"/>
              <a:t>2015.02.11.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95FDC35-3D1F-48E0-8351-F0A7581590A7}"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AC88E1A1-5CE3-44E0-B207-063980138EDA}" type="datetimeFigureOut">
              <a:rPr lang="hu-HU" smtClean="0"/>
              <a:t>2015.02.11.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95FDC35-3D1F-48E0-8351-F0A7581590A7}"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AC88E1A1-5CE3-44E0-B207-063980138EDA}" type="datetimeFigureOut">
              <a:rPr lang="hu-HU" smtClean="0"/>
              <a:t>2015.02.11.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95FDC35-3D1F-48E0-8351-F0A7581590A7}" type="slidenum">
              <a:rPr lang="hu-HU" smtClean="0"/>
              <a:t>‹#›</a:t>
            </a:fld>
            <a:endParaRPr lang="hu-H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8E1A1-5CE3-44E0-B207-063980138EDA}" type="datetimeFigureOut">
              <a:rPr lang="hu-HU" smtClean="0"/>
              <a:t>2015.02.11.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95FDC35-3D1F-48E0-8351-F0A7581590A7}" type="slidenum">
              <a:rPr lang="hu-HU" smtClean="0"/>
              <a:t>‹#›</a:t>
            </a:fld>
            <a:endParaRPr lang="hu-H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hu-HU" smtClean="0"/>
              <a:t>Mintacím szerkesztése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AC88E1A1-5CE3-44E0-B207-063980138EDA}" type="datetimeFigureOut">
              <a:rPr lang="hu-HU" smtClean="0"/>
              <a:t>2015.02.11.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95FDC35-3D1F-48E0-8351-F0A7581590A7}" type="slidenum">
              <a:rPr lang="hu-HU" smtClean="0"/>
              <a:t>‹#›</a:t>
            </a:fld>
            <a:endParaRPr lang="hu-HU"/>
          </a:p>
        </p:txBody>
      </p:sp>
      <p:sp>
        <p:nvSpPr>
          <p:cNvPr id="12" name="Content Placeholder 11"/>
          <p:cNvSpPr>
            <a:spLocks noGrp="1"/>
          </p:cNvSpPr>
          <p:nvPr>
            <p:ph sz="quarter" idx="14"/>
          </p:nvPr>
        </p:nvSpPr>
        <p:spPr>
          <a:xfrm>
            <a:off x="4648200" y="2438400"/>
            <a:ext cx="3124200" cy="3124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7" name="Date Placeholder 6"/>
          <p:cNvSpPr>
            <a:spLocks noGrp="1"/>
          </p:cNvSpPr>
          <p:nvPr>
            <p:ph type="dt" sz="half" idx="10"/>
          </p:nvPr>
        </p:nvSpPr>
        <p:spPr/>
        <p:txBody>
          <a:bodyPr/>
          <a:lstStyle/>
          <a:p>
            <a:fld id="{AC88E1A1-5CE3-44E0-B207-063980138EDA}" type="datetimeFigureOut">
              <a:rPr lang="hu-HU" smtClean="0"/>
              <a:t>2015.02.11.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95FDC35-3D1F-48E0-8351-F0A7581590A7}"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AC88E1A1-5CE3-44E0-B207-063980138EDA}" type="datetimeFigureOut">
              <a:rPr lang="hu-HU" smtClean="0"/>
              <a:t>2015.02.11.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95FDC35-3D1F-48E0-8351-F0A7581590A7}" type="slidenum">
              <a:rPr lang="hu-HU" smtClean="0"/>
              <a:t>‹#›</a:t>
            </a:fld>
            <a:endParaRPr lang="hu-H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88E1A1-5CE3-44E0-B207-063980138EDA}" type="datetimeFigureOut">
              <a:rPr lang="hu-HU" smtClean="0"/>
              <a:t>2015.02.11.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95FDC35-3D1F-48E0-8351-F0A7581590A7}"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hu-HU" smtClean="0"/>
              <a:t>Mintacím szerkesztése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AC88E1A1-5CE3-44E0-B207-063980138EDA}" type="datetimeFigureOut">
              <a:rPr lang="hu-HU" smtClean="0"/>
              <a:t>2015.02.11.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95FDC35-3D1F-48E0-8351-F0A7581590A7}" type="slidenum">
              <a:rPr lang="hu-HU" smtClean="0"/>
              <a:t>‹#›</a:t>
            </a:fld>
            <a:endParaRPr lang="hu-HU"/>
          </a:p>
        </p:txBody>
      </p:sp>
      <p:sp>
        <p:nvSpPr>
          <p:cNvPr id="9" name="Content Placeholder 8"/>
          <p:cNvSpPr>
            <a:spLocks noGrp="1"/>
          </p:cNvSpPr>
          <p:nvPr>
            <p:ph sz="quarter" idx="13"/>
          </p:nvPr>
        </p:nvSpPr>
        <p:spPr>
          <a:xfrm>
            <a:off x="1371600" y="1676400"/>
            <a:ext cx="3276600" cy="3505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hu-HU" smtClean="0"/>
              <a:t>Mintacím szerkesztése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AC88E1A1-5CE3-44E0-B207-063980138EDA}" type="datetimeFigureOut">
              <a:rPr lang="hu-HU" smtClean="0"/>
              <a:t>2015.02.11.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95FDC35-3D1F-48E0-8351-F0A7581590A7}"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hu-HU" smtClean="0"/>
              <a:t>Mintacím szerkesztése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C88E1A1-5CE3-44E0-B207-063980138EDA}" type="datetimeFigureOut">
              <a:rPr lang="hu-HU" smtClean="0"/>
              <a:t>2015.02.11.</a:t>
            </a:fld>
            <a:endParaRPr lang="hu-H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hu-H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95FDC35-3D1F-48E0-8351-F0A7581590A7}"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03648" y="836712"/>
            <a:ext cx="6400800" cy="3024336"/>
          </a:xfrm>
        </p:spPr>
        <p:txBody>
          <a:bodyPr>
            <a:normAutofit fontScale="90000"/>
          </a:bodyPr>
          <a:lstStyle/>
          <a:p>
            <a:r>
              <a:rPr lang="hu-HU" sz="8800" dirty="0" err="1">
                <a:latin typeface="Chiller" pitchFamily="82" charset="0"/>
              </a:rPr>
              <a:t>Theatre</a:t>
            </a:r>
            <a:r>
              <a:rPr lang="hu-HU" sz="8800" dirty="0">
                <a:latin typeface="Chiller" pitchFamily="82" charset="0"/>
              </a:rPr>
              <a:t> </a:t>
            </a:r>
            <a:r>
              <a:rPr lang="hu-HU" sz="8800" dirty="0" err="1">
                <a:latin typeface="Chiller" pitchFamily="82" charset="0"/>
              </a:rPr>
              <a:t>Francais</a:t>
            </a:r>
            <a:r>
              <a:rPr lang="hu-HU" dirty="0"/>
              <a:t/>
            </a:r>
            <a:br>
              <a:rPr lang="hu-HU" dirty="0"/>
            </a:br>
            <a:endParaRPr lang="hu-HU" dirty="0"/>
          </a:p>
        </p:txBody>
      </p:sp>
      <p:sp>
        <p:nvSpPr>
          <p:cNvPr id="3" name="Alcím 2"/>
          <p:cNvSpPr>
            <a:spLocks noGrp="1"/>
          </p:cNvSpPr>
          <p:nvPr>
            <p:ph type="subTitle" idx="1"/>
          </p:nvPr>
        </p:nvSpPr>
        <p:spPr/>
        <p:txBody>
          <a:bodyPr/>
          <a:lstStyle/>
          <a:p>
            <a:endParaRPr lang="hu-H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57983"/>
            <a:ext cx="4320480" cy="227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860787"/>
      </p:ext>
    </p:extLst>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1052736"/>
            <a:ext cx="6400800" cy="936104"/>
          </a:xfrm>
        </p:spPr>
        <p:txBody>
          <a:bodyPr>
            <a:normAutofit fontScale="90000"/>
          </a:bodyPr>
          <a:lstStyle/>
          <a:p>
            <a:r>
              <a:rPr lang="hu-HU" dirty="0"/>
              <a:t/>
            </a:r>
            <a:br>
              <a:rPr lang="hu-HU" dirty="0"/>
            </a:br>
            <a:r>
              <a:rPr lang="hu-HU" sz="5300" dirty="0" err="1">
                <a:latin typeface="Chiller" pitchFamily="82" charset="0"/>
              </a:rPr>
              <a:t>Historique</a:t>
            </a:r>
            <a:endParaRPr lang="hu-HU" sz="5300" dirty="0">
              <a:latin typeface="Chiller" pitchFamily="82" charset="0"/>
            </a:endParaRPr>
          </a:p>
        </p:txBody>
      </p:sp>
      <p:sp>
        <p:nvSpPr>
          <p:cNvPr id="3" name="Tartalom helye 2"/>
          <p:cNvSpPr>
            <a:spLocks noGrp="1"/>
          </p:cNvSpPr>
          <p:nvPr>
            <p:ph idx="1"/>
          </p:nvPr>
        </p:nvSpPr>
        <p:spPr>
          <a:xfrm>
            <a:off x="1259632" y="1916832"/>
            <a:ext cx="6400800" cy="4289649"/>
          </a:xfrm>
        </p:spPr>
        <p:txBody>
          <a:bodyPr>
            <a:noAutofit/>
          </a:bodyPr>
          <a:lstStyle/>
          <a:p>
            <a:r>
              <a:rPr lang="fr-FR" dirty="0"/>
              <a:t>La Comédie-Française est fondée par ordonnance royale de Louis XIV le 21 octobre 1680 pour fusionner les deux seules troupes parisiennes de l'époque, la troupe de l'Hôtel Guénégaud et celle de l'Hôtel de Bourgogne. Le 25 août, les comédiens s'étaient déjà réunis pour donner leur première représentation commune, composée de </a:t>
            </a:r>
            <a:r>
              <a:rPr lang="fr-FR" i="1" dirty="0"/>
              <a:t>Phèdre</a:t>
            </a:r>
            <a:r>
              <a:rPr lang="fr-FR" dirty="0"/>
              <a:t> (Racine) et des </a:t>
            </a:r>
            <a:r>
              <a:rPr lang="fr-FR" i="1" dirty="0"/>
              <a:t>Carrosses d'Orléans</a:t>
            </a:r>
            <a:r>
              <a:rPr lang="fr-FR" dirty="0"/>
              <a:t> (La Chapelle). L'acte royal leur accorde le monopole de jouer à Paris, que les Comédiens-Français défendront jalousement au cours du </a:t>
            </a:r>
            <a:r>
              <a:rPr lang="fr-FR" cap="small" dirty="0"/>
              <a:t>xviii</a:t>
            </a:r>
            <a:r>
              <a:rPr lang="fr-FR" baseline="30000" dirty="0"/>
              <a:t>e</a:t>
            </a:r>
            <a:r>
              <a:rPr lang="fr-FR" dirty="0"/>
              <a:t> siècle, notamment contre les Comédiens-Italiens.</a:t>
            </a:r>
            <a:endParaRPr lang="hu-HU" dirty="0"/>
          </a:p>
        </p:txBody>
      </p:sp>
    </p:spTree>
    <p:extLst>
      <p:ext uri="{BB962C8B-B14F-4D97-AF65-F5344CB8AC3E}">
        <p14:creationId xmlns:p14="http://schemas.microsoft.com/office/powerpoint/2010/main" val="12164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98037" y="764704"/>
            <a:ext cx="3168352" cy="5619553"/>
          </a:xfrm>
        </p:spPr>
        <p:txBody>
          <a:bodyPr>
            <a:normAutofit lnSpcReduction="10000"/>
          </a:bodyPr>
          <a:lstStyle/>
          <a:p>
            <a:r>
              <a:rPr lang="fr-FR" sz="4800" dirty="0"/>
              <a:t>La Comédie-Française au </a:t>
            </a:r>
            <a:r>
              <a:rPr lang="hu-HU" sz="4800" dirty="0" smtClean="0"/>
              <a:t>    </a:t>
            </a:r>
          </a:p>
          <a:p>
            <a:pPr indent="0">
              <a:buNone/>
            </a:pPr>
            <a:r>
              <a:rPr lang="hu-HU" sz="4800" dirty="0" smtClean="0"/>
              <a:t>XVIIIE</a:t>
            </a:r>
            <a:r>
              <a:rPr lang="fr-FR" sz="4800" dirty="0" smtClean="0"/>
              <a:t> </a:t>
            </a:r>
            <a:r>
              <a:rPr lang="fr-FR" sz="4800" dirty="0"/>
              <a:t>siècle</a:t>
            </a:r>
            <a:r>
              <a:rPr lang="fr-FR" sz="4800" dirty="0" smtClean="0"/>
              <a:t>.</a:t>
            </a:r>
            <a:endParaRPr lang="hu-HU" sz="4800" dirty="0" smtClean="0"/>
          </a:p>
          <a:p>
            <a:pPr indent="0">
              <a:buNone/>
            </a:pPr>
            <a:endParaRPr lang="hu-HU"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484784"/>
            <a:ext cx="4248472" cy="3651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7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2536" y="1052736"/>
            <a:ext cx="9929192" cy="1333872"/>
          </a:xfrm>
        </p:spPr>
        <p:txBody>
          <a:bodyPr>
            <a:normAutofit fontScale="90000"/>
          </a:bodyPr>
          <a:lstStyle/>
          <a:p>
            <a:r>
              <a:rPr lang="hu-HU" sz="4900" dirty="0">
                <a:latin typeface="Chiller" pitchFamily="82" charset="0"/>
              </a:rPr>
              <a:t>Les </a:t>
            </a:r>
            <a:r>
              <a:rPr lang="hu-HU" sz="4900" dirty="0" err="1">
                <a:latin typeface="Chiller" pitchFamily="82" charset="0"/>
              </a:rPr>
              <a:t>différentes</a:t>
            </a:r>
            <a:r>
              <a:rPr lang="hu-HU" sz="4900" dirty="0">
                <a:latin typeface="Chiller" pitchFamily="82" charset="0"/>
              </a:rPr>
              <a:t> </a:t>
            </a:r>
            <a:r>
              <a:rPr lang="hu-HU" sz="4900" dirty="0" err="1">
                <a:latin typeface="Chiller" pitchFamily="82" charset="0"/>
              </a:rPr>
              <a:t>salles</a:t>
            </a:r>
            <a:r>
              <a:rPr lang="hu-HU" dirty="0"/>
              <a:t/>
            </a:r>
            <a:br>
              <a:rPr lang="hu-HU" dirty="0"/>
            </a:br>
            <a:endParaRPr lang="hu-HU" dirty="0"/>
          </a:p>
        </p:txBody>
      </p:sp>
      <p:sp>
        <p:nvSpPr>
          <p:cNvPr id="3" name="Tartalom helye 2"/>
          <p:cNvSpPr>
            <a:spLocks noGrp="1"/>
          </p:cNvSpPr>
          <p:nvPr>
            <p:ph idx="1"/>
          </p:nvPr>
        </p:nvSpPr>
        <p:spPr>
          <a:xfrm>
            <a:off x="827584" y="2420888"/>
            <a:ext cx="4680520" cy="2952327"/>
          </a:xfrm>
        </p:spPr>
        <p:txBody>
          <a:bodyPr>
            <a:normAutofit fontScale="85000" lnSpcReduction="20000"/>
          </a:bodyPr>
          <a:lstStyle/>
          <a:p>
            <a:r>
              <a:rPr lang="hu-HU" dirty="0"/>
              <a:t>L</a:t>
            </a:r>
            <a:r>
              <a:rPr lang="fr-FR" dirty="0" smtClean="0"/>
              <a:t>e </a:t>
            </a:r>
            <a:r>
              <a:rPr lang="fr-FR" dirty="0"/>
              <a:t>théâtre de Guénégaud (1680-1687), où la troupe a vu le </a:t>
            </a:r>
            <a:r>
              <a:rPr lang="fr-FR" dirty="0" smtClean="0"/>
              <a:t>jour</a:t>
            </a:r>
            <a:r>
              <a:rPr lang="hu-HU" dirty="0" smtClean="0"/>
              <a:t>.</a:t>
            </a:r>
            <a:endParaRPr lang="fr-FR" dirty="0"/>
          </a:p>
          <a:p>
            <a:r>
              <a:rPr lang="hu-HU" dirty="0"/>
              <a:t>L</a:t>
            </a:r>
            <a:r>
              <a:rPr lang="fr-FR" dirty="0" smtClean="0"/>
              <a:t>a </a:t>
            </a:r>
            <a:r>
              <a:rPr lang="fr-FR" dirty="0"/>
              <a:t>salle des Fossés-Saint-Germain (1687-1770). En juin 1687, les Comédiens-Français sont expulsés de l'hôtel de Guénégaud par ordre du Roi, au motif qu'ils risquaient de troubler le Collège des Quatre-Nations qui allait ouvrir ses portes. Ils s'installent alors au jeu de paume de l'Étoile, sis rue des Fossés-Saint-Germain-des-Prés (actuel no 14 de la rue de l'Ancienne-Comédie</a:t>
            </a:r>
            <a:r>
              <a:rPr lang="fr-FR" dirty="0" smtClean="0"/>
              <a:t>)</a:t>
            </a:r>
            <a:r>
              <a:rPr lang="hu-HU" dirty="0" smtClean="0"/>
              <a:t>.</a:t>
            </a:r>
            <a:endParaRPr lang="fr-FR" dirty="0"/>
          </a:p>
          <a:p>
            <a:endParaRPr lang="hu-H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492896"/>
            <a:ext cx="2664296"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881830"/>
      </p:ext>
    </p:extLst>
  </p:cSld>
  <p:clrMapOvr>
    <a:masterClrMapping/>
  </p:clrMapOvr>
  <mc:AlternateContent xmlns:mc="http://schemas.openxmlformats.org/markup-compatibility/2006">
    <mc:Choice xmlns:p14="http://schemas.microsoft.com/office/powerpoint/2010/main" Requires="p14">
      <p:transition spd="slow" p14:dur="5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ppt_w</p:attrName>
                                        </p:attrNameLst>
                                      </p:cBhvr>
                                      <p:tavLst>
                                        <p:tav tm="0" fmla="#ppt_w*sin(2.5*pi*$)">
                                          <p:val>
                                            <p:fltVal val="0"/>
                                          </p:val>
                                        </p:tav>
                                        <p:tav tm="100000">
                                          <p:val>
                                            <p:fltVal val="1"/>
                                          </p:val>
                                        </p:tav>
                                      </p:tavLst>
                                    </p:anim>
                                    <p:anim calcmode="lin" valueType="num">
                                      <p:cBhvr>
                                        <p:cTn id="9" dur="2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31640" y="764704"/>
            <a:ext cx="6400800" cy="1512168"/>
          </a:xfrm>
        </p:spPr>
        <p:txBody>
          <a:bodyPr>
            <a:noAutofit/>
          </a:bodyPr>
          <a:lstStyle/>
          <a:p>
            <a:r>
              <a:rPr lang="hu-HU" sz="7200" dirty="0" err="1">
                <a:latin typeface="Freestyle Script" pitchFamily="66" charset="0"/>
              </a:rPr>
              <a:t>Molière</a:t>
            </a:r>
            <a:endParaRPr lang="hu-HU" sz="7200" dirty="0">
              <a:latin typeface="Freestyle Script"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6334">
            <a:off x="2018027" y="2399552"/>
            <a:ext cx="4593441" cy="29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680500"/>
      </p:ext>
    </p:extLst>
  </p:cSld>
  <p:clrMapOvr>
    <a:masterClrMapping/>
  </p:clrMapOvr>
  <mc:AlternateContent xmlns:mc="http://schemas.openxmlformats.org/markup-compatibility/2006">
    <mc:Choice xmlns:p14="http://schemas.microsoft.com/office/powerpoint/2010/main" Requires="p14">
      <p:transition spd="slow" p14:dur="35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1124744"/>
            <a:ext cx="6400800" cy="856456"/>
          </a:xfrm>
        </p:spPr>
        <p:txBody>
          <a:bodyPr>
            <a:noAutofit/>
          </a:bodyPr>
          <a:lstStyle/>
          <a:p>
            <a:r>
              <a:rPr lang="hu-HU" sz="5400" dirty="0" err="1" smtClean="0">
                <a:latin typeface="Freestyle Script" pitchFamily="66" charset="0"/>
              </a:rPr>
              <a:t>Historique</a:t>
            </a:r>
            <a:endParaRPr lang="hu-HU" sz="5400" dirty="0">
              <a:latin typeface="Freestyle Script" pitchFamily="66" charset="0"/>
            </a:endParaRPr>
          </a:p>
        </p:txBody>
      </p:sp>
      <p:sp>
        <p:nvSpPr>
          <p:cNvPr id="3" name="Tartalom helye 2"/>
          <p:cNvSpPr>
            <a:spLocks noGrp="1"/>
          </p:cNvSpPr>
          <p:nvPr>
            <p:ph idx="1"/>
          </p:nvPr>
        </p:nvSpPr>
        <p:spPr>
          <a:xfrm>
            <a:off x="1371600" y="2276872"/>
            <a:ext cx="6400800" cy="3240360"/>
          </a:xfrm>
        </p:spPr>
        <p:txBody>
          <a:bodyPr>
            <a:normAutofit fontScale="77500" lnSpcReduction="20000"/>
          </a:bodyPr>
          <a:lstStyle/>
          <a:p>
            <a:r>
              <a:rPr lang="fr-FR" dirty="0"/>
              <a:t>Jean-Baptiste Poquelin, dit Molière, né à Paris, baptisé le 15 janvier 1622 en l'église Saint-Eustache, et mort le 17 février 1673 à Paris à l'âge de 51 ans, est un dramaturge, comédien et chef de troupe de théâtre français qui s'est illustré au début du règne de Louis XIV.</a:t>
            </a:r>
          </a:p>
          <a:p>
            <a:r>
              <a:rPr lang="fr-FR" dirty="0"/>
              <a:t>Jean-Baptiste Poquelin se consacre au théâtre à 21 ans après la rencontre de Madeleine et Joseph Béjart avec qui il fonde « l'Illustre Théâtre » ; il prend alors le pseudonyme de Molière. Après la faillite de la troupe, il quitte Paris avec eux et parcourt les provinces de l'ouest puis du sud de la France de 1646 à 1658 en écrivant ses premières petites comédies (Le Docteur amoureux, Le Médecin volant) puis ses premières comédies en cinq actes et en vers (L'Étourdi, créée à Lyon en 1655, et Le Dépit amoureux à Béziers à la fin de 1656).</a:t>
            </a:r>
            <a:endParaRPr lang="hu-HU" dirty="0"/>
          </a:p>
        </p:txBody>
      </p:sp>
    </p:spTree>
    <p:extLst>
      <p:ext uri="{BB962C8B-B14F-4D97-AF65-F5344CB8AC3E}">
        <p14:creationId xmlns:p14="http://schemas.microsoft.com/office/powerpoint/2010/main" val="842541250"/>
      </p:ext>
    </p:extLst>
  </p:cSld>
  <p:clrMapOvr>
    <a:masterClrMapping/>
  </p:clrMapOvr>
  <mc:AlternateContent xmlns:mc="http://schemas.openxmlformats.org/markup-compatibility/2006">
    <mc:Choice xmlns:p14="http://schemas.microsoft.com/office/powerpoint/2010/main" Requires="p14">
      <p:transition spd="slow" p14:dur="30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99592" y="1052736"/>
            <a:ext cx="3240360" cy="5184576"/>
          </a:xfrm>
        </p:spPr>
        <p:txBody>
          <a:bodyPr>
            <a:normAutofit/>
          </a:bodyPr>
          <a:lstStyle/>
          <a:p>
            <a:r>
              <a:rPr lang="fr-FR" sz="2800" dirty="0"/>
              <a:t>Molière dans le rôle de César dans La Mort de Pompée, peint par Nicolas Mignard (1658). Collection Comédie-Française de Paris.</a:t>
            </a:r>
            <a:endParaRPr lang="hu-HU"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35700"/>
            <a:ext cx="3492277" cy="446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715106"/>
      </p:ext>
    </p:extLst>
  </p:cSld>
  <p:clrMapOvr>
    <a:masterClrMapping/>
  </p:clrMapOvr>
  <mc:AlternateContent xmlns:mc="http://schemas.openxmlformats.org/markup-compatibility/2006">
    <mc:Choice xmlns:p14="http://schemas.microsoft.com/office/powerpoint/2010/main" Requires="p14">
      <p:transition spd="slow" p14:dur="30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1124744"/>
            <a:ext cx="6400800" cy="856456"/>
          </a:xfrm>
        </p:spPr>
        <p:txBody>
          <a:bodyPr>
            <a:noAutofit/>
          </a:bodyPr>
          <a:lstStyle/>
          <a:p>
            <a:r>
              <a:rPr lang="hu-HU" sz="4800" dirty="0">
                <a:latin typeface="Freestyle Script" pitchFamily="66" charset="0"/>
              </a:rPr>
              <a:t>La </a:t>
            </a:r>
            <a:r>
              <a:rPr lang="hu-HU" sz="4800" dirty="0" err="1">
                <a:latin typeface="Freestyle Script" pitchFamily="66" charset="0"/>
              </a:rPr>
              <a:t>mort</a:t>
            </a:r>
            <a:r>
              <a:rPr lang="hu-HU" sz="4800" dirty="0">
                <a:latin typeface="Freestyle Script" pitchFamily="66" charset="0"/>
              </a:rPr>
              <a:t> de </a:t>
            </a:r>
            <a:r>
              <a:rPr lang="hu-HU" sz="4800" dirty="0" err="1">
                <a:latin typeface="Freestyle Script" pitchFamily="66" charset="0"/>
              </a:rPr>
              <a:t>Molière</a:t>
            </a:r>
            <a:endParaRPr lang="hu-HU" sz="4800" dirty="0">
              <a:latin typeface="Freestyle Script" pitchFamily="66" charset="0"/>
            </a:endParaRPr>
          </a:p>
        </p:txBody>
      </p:sp>
      <p:sp>
        <p:nvSpPr>
          <p:cNvPr id="3" name="Tartalom helye 2"/>
          <p:cNvSpPr>
            <a:spLocks noGrp="1"/>
          </p:cNvSpPr>
          <p:nvPr>
            <p:ph idx="1"/>
          </p:nvPr>
        </p:nvSpPr>
        <p:spPr>
          <a:xfrm>
            <a:off x="1115616" y="2438400"/>
            <a:ext cx="4176464" cy="3222848"/>
          </a:xfrm>
        </p:spPr>
        <p:txBody>
          <a:bodyPr>
            <a:noAutofit/>
          </a:bodyPr>
          <a:lstStyle/>
          <a:p>
            <a:r>
              <a:rPr lang="fr-FR" sz="2800" dirty="0"/>
              <a:t>Il existe quatre récits de la mort de Molière, le 17 février 1673, plus ou moins détaillés et plus ou moins convergents</a:t>
            </a:r>
            <a:endParaRPr lang="hu-HU" sz="28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276872"/>
            <a:ext cx="2520280" cy="33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351490"/>
      </p:ext>
    </p:extLst>
  </p:cSld>
  <p:clrMapOvr>
    <a:masterClrMapping/>
  </p:clrMapOvr>
  <mc:AlternateContent xmlns:mc="http://schemas.openxmlformats.org/markup-compatibility/2006">
    <mc:Choice xmlns:p14="http://schemas.microsoft.com/office/powerpoint/2010/main" Requires="p14">
      <p:transition spd="slow" p14:dur="50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43608" y="2438400"/>
            <a:ext cx="7200800" cy="3048001"/>
          </a:xfrm>
        </p:spPr>
        <p:txBody>
          <a:bodyPr>
            <a:normAutofit fontScale="92500" lnSpcReduction="10000"/>
          </a:bodyPr>
          <a:lstStyle/>
          <a:p>
            <a:r>
              <a:rPr lang="hu-HU" sz="4400" dirty="0" err="1" smtClean="0">
                <a:latin typeface="Algerian" pitchFamily="82" charset="0"/>
              </a:rPr>
              <a:t>Készitette</a:t>
            </a:r>
            <a:r>
              <a:rPr lang="hu-HU" sz="4400" dirty="0" smtClean="0">
                <a:latin typeface="Algerian" pitchFamily="82" charset="0"/>
              </a:rPr>
              <a:t>:</a:t>
            </a:r>
          </a:p>
          <a:p>
            <a:r>
              <a:rPr lang="hu-HU" sz="4400" dirty="0" err="1" smtClean="0">
                <a:latin typeface="Algerian" pitchFamily="82" charset="0"/>
              </a:rPr>
              <a:t>Gubi</a:t>
            </a:r>
            <a:r>
              <a:rPr lang="hu-HU" sz="4400" dirty="0" smtClean="0">
                <a:latin typeface="Algerian" pitchFamily="82" charset="0"/>
              </a:rPr>
              <a:t> Gábor</a:t>
            </a:r>
          </a:p>
          <a:p>
            <a:r>
              <a:rPr lang="hu-HU" sz="4400" dirty="0" err="1" smtClean="0">
                <a:latin typeface="Algerian" pitchFamily="82" charset="0"/>
              </a:rPr>
              <a:t>BÚs</a:t>
            </a:r>
            <a:r>
              <a:rPr lang="hu-HU" sz="4400" dirty="0" smtClean="0">
                <a:latin typeface="Algerian" pitchFamily="82" charset="0"/>
              </a:rPr>
              <a:t> Alex</a:t>
            </a:r>
          </a:p>
        </p:txBody>
      </p:sp>
      <p:sp>
        <p:nvSpPr>
          <p:cNvPr id="4" name="Mosolygó arc 3"/>
          <p:cNvSpPr/>
          <p:nvPr/>
        </p:nvSpPr>
        <p:spPr>
          <a:xfrm>
            <a:off x="4860032" y="2636912"/>
            <a:ext cx="3456384" cy="2736304"/>
          </a:xfrm>
          <a:prstGeom prst="smileyFace">
            <a:avLst/>
          </a:prstGeom>
          <a:solidFill>
            <a:schemeClr val="bg2"/>
          </a:solidFill>
          <a:effectLst>
            <a:innerShdw blurRad="63500" dist="50800" dir="189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hu-HU">
              <a:solidFill>
                <a:srgbClr val="FF0000"/>
              </a:solidFill>
            </a:endParaRPr>
          </a:p>
        </p:txBody>
      </p:sp>
    </p:spTree>
    <p:extLst>
      <p:ext uri="{BB962C8B-B14F-4D97-AF65-F5344CB8AC3E}">
        <p14:creationId xmlns:p14="http://schemas.microsoft.com/office/powerpoint/2010/main" val="1390483810"/>
      </p:ext>
    </p:extLst>
  </p:cSld>
  <p:clrMapOvr>
    <a:masterClrMapping/>
  </p:clrMapOvr>
  <mc:AlternateContent xmlns:mc="http://schemas.openxmlformats.org/markup-compatibility/2006">
    <mc:Choice xmlns:p14="http://schemas.microsoft.com/office/powerpoint/2010/main" Requires="p14">
      <p:transition spd="slow" p14:dur="2750">
        <p14:prism isContent="1"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at">
  <a:themeElements>
    <a:clrScheme name="Divat">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zmoking">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at">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84</TotalTime>
  <Words>322</Words>
  <Application>Microsoft Office PowerPoint</Application>
  <PresentationFormat>Diavetítés a képernyőre (4:3 oldalarány)</PresentationFormat>
  <Paragraphs>18</Paragraphs>
  <Slides>9</Slides>
  <Notes>0</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Divat</vt:lpstr>
      <vt:lpstr>Theatre Francais </vt:lpstr>
      <vt:lpstr> Historique</vt:lpstr>
      <vt:lpstr>PowerPoint bemutató</vt:lpstr>
      <vt:lpstr>Les différentes salles </vt:lpstr>
      <vt:lpstr>Molière</vt:lpstr>
      <vt:lpstr>Historique</vt:lpstr>
      <vt:lpstr>PowerPoint bemutató</vt:lpstr>
      <vt:lpstr>La mort de Molière</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Francais</dc:title>
  <dc:creator>Alex</dc:creator>
  <cp:lastModifiedBy>Alex</cp:lastModifiedBy>
  <cp:revision>8</cp:revision>
  <dcterms:created xsi:type="dcterms:W3CDTF">2015-02-10T18:21:49Z</dcterms:created>
  <dcterms:modified xsi:type="dcterms:W3CDTF">2015-02-11T08:14:42Z</dcterms:modified>
</cp:coreProperties>
</file>