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0"/>
  </p:notesMasterIdLst>
  <p:sldIdLst>
    <p:sldId id="256" r:id="rId3"/>
    <p:sldId id="257" r:id="rId4"/>
    <p:sldId id="260" r:id="rId5"/>
    <p:sldId id="258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E02FA-3A4D-4CE6-A9E2-6A3860410356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D1F56-5F5B-4554-B250-F1D557826A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D1F56-5F5B-4554-B250-F1D557826A2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2AFD45-98CA-4342-A8E1-728EA363E44E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0B835C-A69B-4FBD-8AA5-F10EA680387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250212">
            <a:off x="4643438" y="1071547"/>
            <a:ext cx="3786214" cy="19288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       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Damian Marley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26" name="AutoShape 2" descr="data:image/jpeg;base64,/9j/4AAQSkZJRgABAQAAAQABAAD/2wCEAAkGBxQTEhUUEhQVFhUXFxYXFxUVFBQVFxUXFRgWFxUUFBQYHCggGBolHBQUITEhJSkrLi4uFx8zODMsNygtLisBCgoKBQUFDgUFDisZExkrKysrKysrKysrKysrKysrKysrKysrKysrKysrKysrKysrKysrKysrKysrKysrKysrK//AABEIAPMA0AMBIgACEQEDEQH/xAAcAAACAgMBAQAAAAAAAAAAAAAEBQMGAQIHAAj/xAA4EAABAwMCBAQFAQcEAwAAAAABAAIRAwQhBTEGEkFRImFxgQcTMpGhsRRCUsHR4fAjYoLxCBVy/8QAFAEBAAAAAAAAAAAAAAAAAAAAAP/EABQRAQAAAAAAAAAAAAAAAAAAAAD/2gAMAwEAAhEDEQA/AOIFeaFu+kZiFPSpINBST3SqQYCSN8hLQzI/zqt6t2Rtt+iB0y75agIMAGZBz7FWKp8RqtI8tMAxA+ogCBjA338lzxj5ysU3Z9Agset8W3NZrg98NcILWiBAzGfWJVW+ccwiKr8INwQe5ky0rXKttzGk4gubyzJxOZERnHplAU7YnovVKJG4QWzReOKzCG1XOczYiYkHtHUKG4vfmVC5uxMhVSUbQrlowUHTuFuIq1Mtp02gveQ1nPzACJJc4joB0HkuhadxBWa/5VwWHwcwc1jm82YIgk/dfOttfua9rg90tMjJwfLsr7ousPruHKdgA35hcWzzcxbzCSMgGM9UHTtQ10w9rsGCWno4D+i51pOkOurh1V+YdAB8lYK9apyvNVpcYAgTDZzM9fwnPw8sppiW/vE/fKDFLhQFuG/hVziLhYsBPLjy6Ls4tglur2QcwgjdB821cOI7FQuqQQexCc8V2fybuozpMj0KTVAg7nwBec9IK701x74aany+A7Lp9vcZwUDC7GFXtWo+B2OhTivXwld88Fjh5FBwSytXPq1Gx+8RPTBKunDOm8oM95U1rYAEwBkn9U10lkOI90HGNftA2qYBEHY4S6BvCsXGNUGs4BwPmIjPTCq1apuAg9cVD0Q/MfNZD/7+i2ac+SDJJDfVZpOxJmF6seZ0AdsSpK1LlAE56oIvmfZWLhzRBU8Rz+ir/J/JdN4SsOWmPPP9kGKfDdI7tPqFO7Q6A+oziIeI+xH9E6NEg4dHstaja0fVScOz8f1Qcw4n4dNNxfSgt7BwJCr7J2XW9QtXuHio0nebHZ/kqHq+lhjiQCGk5a7ogQvYQi9N1F9N0tMd9v0PqsXVLkgTLTt5ISpTjIQdUtdcNWzkzzmWkk7wf0yuu8E27W0GfxRmcEHfbsvmLSdVdTgHLJyO+ZX0TwFeU3U2Po5D/rbnwPyeYtP07AecIL6h7ymC1TgqC8dDUHz/APEC2cL1/MNwI8wFXKlJX74l12Prs5YkAg/hU9zRCBvwq8sIV7t9Yjdc30q7DTBVlp15EoH93xIB1j1S6pxMHeFpknGOipnEeojIH3U/BsOJlBdrNmFPaOAejbGgCFMzTIeHIPnfVyDUeZmZP9QlBEqes+SVGx2/bb7IMAQs0mwZ7rVrvNEim5w68oCCexptNXy5VpqeHAR/nqoqdX5bgd8KWrcl+T06BBs5oBHt/KV17R6Y+W0jIgfouO08NyjdN4guKJ8L3R/CTIQdjNDm6KCtp1M7tn1JSTQ+KhVaObDjunN/WlngMOP+YQA3Gn058BqA/wC12PykmrUDBDvEPMQ4L2t6XWcC5lSB2kyfQKpV61zRJJeT65n1BQYrUhBHaUnZsWlOKN4KniAAd+8O/TZLL6A8wgHAgELufwv1gFlMOjAG3hiBg+fXC4l9Xkf1Vl4F1Y0aozs4AYkZkeyD6hs7gkGY8vt1QPEFc8mELouohzcxPcCBhC8Q3gDIlBx/iRjm3LuY4Jwl9Qp7xN43DvKSPoFAurPypW6g4CA8r1xSwgSghu6xccklWDhC9+W8Sq1cHqmGjZcDKDvGk1GuaCE8otCo3D1ctaBPQK56fUlB8m14jHutB9C0DuYwt7h3RBozPsmlJsMzgZ9+yE02mXHlA65809uLFwpZ6fiECK4+odMf9RC3ZT8LjlHaUzxOJ+poBaT/AEUFzUJJBx3I7oBnu8IWKdUnJUvLgyjdO08vLR3QNNBYXEAfhWfVL/5cNkyO6b8MaFTpt5ol0KocR0XGvUJn6senRASzXASATKYVqFOuwzCpD7Qk5qU6f/26EdaV61uQZZUYetN4f9xv+ECbXdOdb1ARPKTg/wAku1B0uV61WrTuqHmqBXEYO4x9kBVq+RBRlg/lfPmN/wCaXWZ3lFvEGR2CDrOj625rRFQwB7E9YH2ROqcQt5JJkwueaReGN85OfTdb3tYnHT1QMf201HyjCEk03dP20TCBTft6pM8p/qDDCr9ZuUAVyUx0WZEIGsE84asySg6Bw65zgAuiaTQPKJCqvCFieYSF0ahQACD4sthnH/S1uHknK3pu5WnG/VQEoLZwZZyS4+StOq2Q+U4bEykXBhx7p9q1SQfRBQ7OrDwD6H+qzXpeIN7latok1v8AkmNm0GvkbH9EAda15TBPZWrQLQNDSPqOyQ6vUArHthPbe8azlfzdsdkHQdMpOA2SfWqJYXkslpG4ALm9JE9kTo3FrC0B0bQjLi/bUIiM9PIoEnB7LemNqL3EnxOAcSCTHNzZBhUr4ktYy5Bo0mU5E89Ilod0I5RgFWnVeH4eXU8eSS3unPOC2T5oKtpd06D2Pb8pTeOl7j5q41dJ+XTLiqZXMuPqUGaLoR1CrIgiIS5iJtn5CBhb1i109O3krTRsw8Y3ifboVT678h3TZXjgh4qAgbjHoOiBhoWi+LIxKtf/AKXGydcOaVsSFZXWIhByLW9JIBwqPc04JXd9Z0sEFc5v+H5JQUFrcroXAemz4iOyp2oaY6m5dR4FpD5bT5BBeNIteWICsbUusaeAmQCD4ouIgAE9oQxClqiCfJasy4eZQXThRsJ3qDfDjcpfw0wAZT6o0IOdUnRUyP3kfEXAjqM+/wDgQusUYrOaOp9N1iu/kcwiZETJlBJqcB7id0A2zfUP1QOyJuXh5JlGaewxPKY7gGPugEs6VSmDyyYTbgvWnmsRUJP8vJS3dblBAjyKO4R0/mq8z2hvUwPqPTKDobmAiUHWYDvCnNbsl91cwgr3Fzw2mQFyoq8cX6hLYlUdBvSbupKRzhYoBZdiUBNtU5gQeqtvw1qOF6GA+CHFzT12iPPKpTMZTr5tS3NG4puhxBMx1EhB9S6RTHIICYvYl3DlZz6FN7xDnMY4gbAkAmE2dsgVXdCQVX7rSwScK1VG5UFSgg5bxLo4iY2TDg53LAVj1yylpwqpptQsfHmg6jYvwjOZVrT9QwEY/UwBug+PagyprYTUCiqtgre2MPCDoGgN6KwvbjZV3RKvhCsEy2EHPeJG/wCq4j/ISlrid054moObVLuhS21seZpcXYB2QYp1IKcaPrVSkQA6R2O3olTKWSrLYcHCtSD2VIcR+UG15q7bgcjw1pP0vaIg9iiuHNUc0ikYwYnqY7Kp6lo9a3d4xLf4ht79kbUvvDTqNwRAMeXVB0x9ZV3WtQ5QcrWhqUtmZwMdlXdYuS6UFf1a7L3ZQICk5eYlYqdggLYDGNto7+6HqNx7oqj9GT1WrWczXe6AYfSfKPsrHrtm429CqCOTkAHv/fdV23b+cJ86/LrQUCcU6kj0dMx7oPpbgfUG17OhVbs+m0x2IEEfcFWNyoPwhugdOoY+kFh/4kiQrwX4QakLBC0fVURrIBrylIVbudIHNIVodlYdRkIKjVliQ6rrDmg5V2v7NU/XNLBQcDezAWJh0qW3AMg9sKGpugvGg1gWhWFlwIyuf6Bf8uDsrC/VA4gA/wB0A3FDDhw26pLZP8Lmj1VgvYqU3ZVXtXltQA7bFBLTdEymOna5VpQGzCA1BoD8bK4aXojX0WuGe6D1vq4qNIqNmRBCS3Wjta13ISZyAenknhtRTMdlFd1xCBJY0yweIme07BB6vVgR1Kmr3G5KUVa3MS47IIy3lbJ36IZu6zUfJW1FmUB3OOWN/wAKSzqQS3r0UZbAHZROdBDx0O3dBpbNBcQcSY/p+VtTd9U+/ss3VIBwcNn5HkZRDqIJPcid+vUfdB9D/B+lyabRzIdzOHuThXd5VE+ElNzdPog9ZcPIE4V95EC+4MIGpXKb3NHCTXFAoJ7OvIR9N6U2tMhHNfCDa8AVY1lkyn17XwqvrN4AMoPnAmHdlJdM2PcLSs3KmDpbBmQg0YVK2uR1Ki5ce60k9kDK3viOqEq1Mk+agB6L1JAybXDt91ceFNaDWFh2XPnHojbK75AfNBf9TqtdkYlVbUrnoCl9XVnERKXV7lxwg3uavMQBsoa7ugUlAQCY2QpMoPNGVKDCzTpTlRgyUBrKnMAOywGSQ3zn2C9Sg7KS0Hik7gRCCTVGeAEdD9kI+pkOCa3VAupPgTGfsk1EyI/z0QfTHwse2pZ0i3blG3Q9R+Ff2sC5t8C7pr7ENH1McQ4dpy0/ZdMQDV6aCfRlM6myG5UAQoQhbhqZvCBuECa6eRKo/EtU5V9umSqfxLaeEoOGXw6nrmVHau7oq8h1MEbhLxugLBBBA6FDuKyfDB6FaVCg1KkolRKa1eAc9EG1QZlShkhZr5ErW2qZgoItl6mzKlvKMZGyhozlBu36XSs2bBnutqwhrW9dypy0BshAPXfiNkPSGVLUb1yomjsgNDOWOsrVtSHe62bHVCOOT5ILtoLWumcghVDU6Hyqz2N2Bx6HICtXDWWtVc4mYG3NQA7HPrCDrv8A48XZFS5ou6tp1BnG5B/Vq7hK+dvgLqlOneOY8gOq0+Vk9S08xE+g/C+g6jsIM1HqMBDirlFU0EdRqWXKcvCU3iABzFWuI2+Eq0VXhV7WKfMCEHz1T7RONggXs5XGU0psE+ZM/ZCapTyHd0ETGy2Dt3QxCLtT4HjpheZZzndAGt2Uymdam1nQIZrpQEMA5coF7oMIlxlCVmQgYUgHNhRsoR6DJQ1q4hMLimeSQgXl/M+eiLflqHsGAugiUW5wyNkAly8QBC1tyJUdw6XKanby2ZygYabb/MqNaOqB1SiWVntPQplwzU5bikTmXAIz4jWgZdSAAHNBgIJuGqkN9FXNRcatao4dS44nYf8ASP0u6LWP5d+Ux6wiODbE1H1nRIbRqfV1LgY/RALwnqf7PcUqp2Y9rj1x1HuJX1pa3ratJlSmQ5j2hwI2IK+OLSpDhgZxlfSXwiuaR08U6czTe4PB6OcefEdDzBBbXPyjqFRLK7oKmoVUDF9RIdTuQCjq1fCqev1yEBNa+BQnzeb3VXq35ym3DlXnMlBxG2dPMY/shtVrSAB0W1rLabnH281m2tw5vM6JPQygW0nHom1sd+/6IKpQAON/vjyTKwpfVgn0QDuoyta1PlGU2FMDp7pRqrvsgGp5UtamHRCgoP6In5cZQa0aefIImlUO3RB1KkYR1kwRJQaUKHiceyjrCZOyKc+Jyl1V0ygE6pnaN/KCotyE1bbHmAHWIQRWzg2vSnbnafyrr8WrUGnQqtH+0n1EoPWeDHfLZVoZqNALmfxRmR5/qodZ1A3Nh4p56ZEg9IwZH3QVrQzNQDocfdFWt1Uta1Rggggg9MHII80LoAHzqcnEj9VaeMdCMCvTiQPEO4HUdygp2l6e+vWbSZHO8wCTAwCTJ9AV2T4e3L9MrOtbscra7m/LqyCxzgIEmcTgev3XINNMVGvBgsc10+hn3X0vV0ihfW9JzjzSGPa9h3iD6HqgaXjsqGnWWuoPjHslJu4QOatwkesCVE/UULdXohBXtTo+ElTcI3sGD0UWq1cEBK7F/I4EIOYV6xOOnZSm5JENB9lrUbDhHXqjqdHYD3QB0acZdunejU2lnNPX/JS66pRvsj7BjWUgSY6jt6QgMuHYOxjqdlWL+sHOxt+qM1XVC7wgQPylLGFxgIN6FIuKaU2YhS2lqGNk7qGpUhyAC6CKsqwAgrN3QESELakTlAXXCEdTRoMlQVGoIKX1iFZNEpc1dg6Ayq7YyHhW/hF4+c4kY79kHSKeQlGraQwtqPa3LmkPA/e847pza0+2ymdTyg+fafheRMQSPsVcNS1T5lgfF4hDe8ic/he+I3DXyn/tFMeB58YH7ru/of1SG3fNtUaPI/bdAqoujzX0P8Gbsu09jTs1zw0Ho3mOPvK+d6B39F2j4HX5+TWYfpDgQeskZCDo2vCBKouo3xHVW/iC6/0yucXj+YoM19UcsW15O5Sy6MKJlfCBnc15PkgfnZQr7rBSyveZ3QVmciU/tKexjp0SEmG5VnpDloT5YQLL2pzHlHXCzWo/LZLzJ6CUNbVYcXEbIe5uuc8xPogFru+6ktsZWKFuXnGyYOsoHmgifcFagSCtKjY6oulAYZ3QR0GmCEFXHK5EW1fK9qDJEoM0XY7qKq8GVizqkLS5PVBLaNkq3cFH/WPmFUbMZV54PtIPMg6Dat5RH7p/H9kW+mh7cyFNSdGDt0QD3ds2o0seA5pEEHII7ELlHE3DptC8Nk0qk8hn6T/CT+i7C5qWa1p7a1N1NwkOH2PQhBwRgg+isnDWsPtKoqUzIIkiSA4dQe5CT6lp7qFZ1J/Q79x0IXnMlnoZ9Qd0HZTxH+0Ug4x4hsDMeRSP5mSqjwtdPLi0uPLE8o2Mq52tkXCSgBumyldfGAVZLywxhVW8qQ4+SBdWeZgnZBVaqnuHSUI4BANMhOr68im0dI2SGpKIvnbdcBBtUHgLjudgl7T0U1e4JAHQCIU+l2/M6TsEB2nPLXBroAjHdFX9QBLNUrHnERjaP5qA3E7oPVjLsmFJdBwb5IZgLjKIr1JZE+yAS33TFx8OUuthLgmzaeEConlKPY5pb5haV2DYjKhp0iCgktH5K6VwjHywuZW48SvfA9zMsQdDoInlkIShsiWvQZB6KJ62qGMrR7kFO414a/aW81OBVbtOA4dWkrmbeZhcx4hzTkHcEdF3e4pyuW/ELTzTriqAeV4AJ7OH9kCrh2uKdw0Ew1xAOZ+rZdxt9LAaPRfPjc7HPT16L6M4PvxcWdKp1LAHeowfyECfV7XkaT2XKbypzPd6ldd4zkUSB1wuYVtOLRJCBJUEIJ26Y3AS54yggqBaPO3ovLyCJ2ybWQhiyvIF9TdDvOV5eQFW+ygqLy8gxbbpjzFeXkENc5Xm7rC8giccq08BmKy8vIOqUiiKawvIPVlGRhZXkHjsqzx1SBtKkiYEj17rK8g5JQK7t8I3TYNno936rC8gYcViSPVVPVaQ5DhZXkFBu9ylwXl5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data:image/jpeg;base64,/9j/4AAQSkZJRgABAQAAAQABAAD/2wCEAAkGBxQTEhUUEhQVFhUXFxYXFxUVFBQVFxUXFRgWFxUUFBQYHCggGBolHBQUITEhJSkrLi4uFx8zODMsNygtLisBCgoKBQUFDgUFDisZExkrKysrKysrKysrKysrKysrKysrKysrKysrKysrKysrKysrKysrKysrKysrKysrKysrK//AABEIAPMA0AMBIgACEQEDEQH/xAAcAAACAgMBAQAAAAAAAAAAAAAEBQMGAQIHAAj/xAA4EAABAwMCBAQFAQcEAwAAAAABAAIRAwQhBTEGEkFRImFxgQcTMpGhsRRCUsHR4fAjYoLxCBVy/8QAFAEBAAAAAAAAAAAAAAAAAAAAAP/EABQRAQAAAAAAAAAAAAAAAAAAAAD/2gAMAwEAAhEDEQA/AOIFeaFu+kZiFPSpINBST3SqQYCSN8hLQzI/zqt6t2Rtt+iB0y75agIMAGZBz7FWKp8RqtI8tMAxA+ogCBjA338lzxj5ysU3Z9Agset8W3NZrg98NcILWiBAzGfWJVW+ccwiKr8INwQe5ky0rXKttzGk4gubyzJxOZERnHplAU7YnovVKJG4QWzReOKzCG1XOczYiYkHtHUKG4vfmVC5uxMhVSUbQrlowUHTuFuIq1Mtp02gveQ1nPzACJJc4joB0HkuhadxBWa/5VwWHwcwc1jm82YIgk/dfOttfua9rg90tMjJwfLsr7ousPruHKdgA35hcWzzcxbzCSMgGM9UHTtQ10w9rsGCWno4D+i51pOkOurh1V+YdAB8lYK9apyvNVpcYAgTDZzM9fwnPw8sppiW/vE/fKDFLhQFuG/hVziLhYsBPLjy6Ls4tglur2QcwgjdB821cOI7FQuqQQexCc8V2fybuozpMj0KTVAg7nwBec9IK701x74aany+A7Lp9vcZwUDC7GFXtWo+B2OhTivXwld88Fjh5FBwSytXPq1Gx+8RPTBKunDOm8oM95U1rYAEwBkn9U10lkOI90HGNftA2qYBEHY4S6BvCsXGNUGs4BwPmIjPTCq1apuAg9cVD0Q/MfNZD/7+i2ac+SDJJDfVZpOxJmF6seZ0AdsSpK1LlAE56oIvmfZWLhzRBU8Rz+ir/J/JdN4SsOWmPPP9kGKfDdI7tPqFO7Q6A+oziIeI+xH9E6NEg4dHstaja0fVScOz8f1Qcw4n4dNNxfSgt7BwJCr7J2XW9QtXuHio0nebHZ/kqHq+lhjiQCGk5a7ogQvYQi9N1F9N0tMd9v0PqsXVLkgTLTt5ISpTjIQdUtdcNWzkzzmWkk7wf0yuu8E27W0GfxRmcEHfbsvmLSdVdTgHLJyO+ZX0TwFeU3U2Po5D/rbnwPyeYtP07AecIL6h7ymC1TgqC8dDUHz/APEC2cL1/MNwI8wFXKlJX74l12Prs5YkAg/hU9zRCBvwq8sIV7t9Yjdc30q7DTBVlp15EoH93xIB1j1S6pxMHeFpknGOipnEeojIH3U/BsOJlBdrNmFPaOAejbGgCFMzTIeHIPnfVyDUeZmZP9QlBEqes+SVGx2/bb7IMAQs0mwZ7rVrvNEim5w68oCCexptNXy5VpqeHAR/nqoqdX5bgd8KWrcl+T06BBs5oBHt/KV17R6Y+W0jIgfouO08NyjdN4guKJ8L3R/CTIQdjNDm6KCtp1M7tn1JSTQ+KhVaObDjunN/WlngMOP+YQA3Gn058BqA/wC12PykmrUDBDvEPMQ4L2t6XWcC5lSB2kyfQKpV61zRJJeT65n1BQYrUhBHaUnZsWlOKN4KniAAd+8O/TZLL6A8wgHAgELufwv1gFlMOjAG3hiBg+fXC4l9Xkf1Vl4F1Y0aozs4AYkZkeyD6hs7gkGY8vt1QPEFc8mELouohzcxPcCBhC8Q3gDIlBx/iRjm3LuY4Jwl9Qp7xN43DvKSPoFAurPypW6g4CA8r1xSwgSghu6xccklWDhC9+W8Sq1cHqmGjZcDKDvGk1GuaCE8otCo3D1ctaBPQK56fUlB8m14jHutB9C0DuYwt7h3RBozPsmlJsMzgZ9+yE02mXHlA65809uLFwpZ6fiECK4+odMf9RC3ZT8LjlHaUzxOJ+poBaT/AEUFzUJJBx3I7oBnu8IWKdUnJUvLgyjdO08vLR3QNNBYXEAfhWfVL/5cNkyO6b8MaFTpt5ol0KocR0XGvUJn6senRASzXASATKYVqFOuwzCpD7Qk5qU6f/26EdaV61uQZZUYetN4f9xv+ECbXdOdb1ARPKTg/wAku1B0uV61WrTuqHmqBXEYO4x9kBVq+RBRlg/lfPmN/wCaXWZ3lFvEGR2CDrOj625rRFQwB7E9YH2ROqcQt5JJkwueaReGN85OfTdb3tYnHT1QMf201HyjCEk03dP20TCBTft6pM8p/qDDCr9ZuUAVyUx0WZEIGsE84asySg6Bw65zgAuiaTQPKJCqvCFieYSF0ahQACD4sthnH/S1uHknK3pu5WnG/VQEoLZwZZyS4+StOq2Q+U4bEykXBhx7p9q1SQfRBQ7OrDwD6H+qzXpeIN7latok1v8AkmNm0GvkbH9EAda15TBPZWrQLQNDSPqOyQ6vUArHthPbe8azlfzdsdkHQdMpOA2SfWqJYXkslpG4ALm9JE9kTo3FrC0B0bQjLi/bUIiM9PIoEnB7LemNqL3EnxOAcSCTHNzZBhUr4ktYy5Bo0mU5E89Ilod0I5RgFWnVeH4eXU8eSS3unPOC2T5oKtpd06D2Pb8pTeOl7j5q41dJ+XTLiqZXMuPqUGaLoR1CrIgiIS5iJtn5CBhb1i109O3krTRsw8Y3ifboVT678h3TZXjgh4qAgbjHoOiBhoWi+LIxKtf/AKXGydcOaVsSFZXWIhByLW9JIBwqPc04JXd9Z0sEFc5v+H5JQUFrcroXAemz4iOyp2oaY6m5dR4FpD5bT5BBeNIteWICsbUusaeAmQCD4ouIgAE9oQxClqiCfJasy4eZQXThRsJ3qDfDjcpfw0wAZT6o0IOdUnRUyP3kfEXAjqM+/wDgQusUYrOaOp9N1iu/kcwiZETJlBJqcB7id0A2zfUP1QOyJuXh5JlGaewxPKY7gGPugEs6VSmDyyYTbgvWnmsRUJP8vJS3dblBAjyKO4R0/mq8z2hvUwPqPTKDobmAiUHWYDvCnNbsl91cwgr3Fzw2mQFyoq8cX6hLYlUdBvSbupKRzhYoBZdiUBNtU5gQeqtvw1qOF6GA+CHFzT12iPPKpTMZTr5tS3NG4puhxBMx1EhB9S6RTHIICYvYl3DlZz6FN7xDnMY4gbAkAmE2dsgVXdCQVX7rSwScK1VG5UFSgg5bxLo4iY2TDg53LAVj1yylpwqpptQsfHmg6jYvwjOZVrT9QwEY/UwBug+PagyprYTUCiqtgre2MPCDoGgN6KwvbjZV3RKvhCsEy2EHPeJG/wCq4j/ISlrid054moObVLuhS21seZpcXYB2QYp1IKcaPrVSkQA6R2O3olTKWSrLYcHCtSD2VIcR+UG15q7bgcjw1pP0vaIg9iiuHNUc0ikYwYnqY7Kp6lo9a3d4xLf4ht79kbUvvDTqNwRAMeXVB0x9ZV3WtQ5QcrWhqUtmZwMdlXdYuS6UFf1a7L3ZQICk5eYlYqdggLYDGNto7+6HqNx7oqj9GT1WrWczXe6AYfSfKPsrHrtm429CqCOTkAHv/fdV23b+cJ86/LrQUCcU6kj0dMx7oPpbgfUG17OhVbs+m0x2IEEfcFWNyoPwhugdOoY+kFh/4kiQrwX4QakLBC0fVURrIBrylIVbudIHNIVodlYdRkIKjVliQ6rrDmg5V2v7NU/XNLBQcDezAWJh0qW3AMg9sKGpugvGg1gWhWFlwIyuf6Bf8uDsrC/VA4gA/wB0A3FDDhw26pLZP8Lmj1VgvYqU3ZVXtXltQA7bFBLTdEymOna5VpQGzCA1BoD8bK4aXojX0WuGe6D1vq4qNIqNmRBCS3Wjta13ISZyAenknhtRTMdlFd1xCBJY0yweIme07BB6vVgR1Kmr3G5KUVa3MS47IIy3lbJ36IZu6zUfJW1FmUB3OOWN/wAKSzqQS3r0UZbAHZROdBDx0O3dBpbNBcQcSY/p+VtTd9U+/ss3VIBwcNn5HkZRDqIJPcid+vUfdB9D/B+lyabRzIdzOHuThXd5VE+ElNzdPog9ZcPIE4V95EC+4MIGpXKb3NHCTXFAoJ7OvIR9N6U2tMhHNfCDa8AVY1lkyn17XwqvrN4AMoPnAmHdlJdM2PcLSs3KmDpbBmQg0YVK2uR1Ki5ce60k9kDK3viOqEq1Mk+agB6L1JAybXDt91ceFNaDWFh2XPnHojbK75AfNBf9TqtdkYlVbUrnoCl9XVnERKXV7lxwg3uavMQBsoa7ugUlAQCY2QpMoPNGVKDCzTpTlRgyUBrKnMAOywGSQ3zn2C9Sg7KS0Hik7gRCCTVGeAEdD9kI+pkOCa3VAupPgTGfsk1EyI/z0QfTHwse2pZ0i3blG3Q9R+Ff2sC5t8C7pr7ENH1McQ4dpy0/ZdMQDV6aCfRlM6myG5UAQoQhbhqZvCBuECa6eRKo/EtU5V9umSqfxLaeEoOGXw6nrmVHau7oq8h1MEbhLxugLBBBA6FDuKyfDB6FaVCg1KkolRKa1eAc9EG1QZlShkhZr5ErW2qZgoItl6mzKlvKMZGyhozlBu36XSs2bBnutqwhrW9dypy0BshAPXfiNkPSGVLUb1yomjsgNDOWOsrVtSHe62bHVCOOT5ILtoLWumcghVDU6Hyqz2N2Bx6HICtXDWWtVc4mYG3NQA7HPrCDrv8A48XZFS5ou6tp1BnG5B/Vq7hK+dvgLqlOneOY8gOq0+Vk9S08xE+g/C+g6jsIM1HqMBDirlFU0EdRqWXKcvCU3iABzFWuI2+Eq0VXhV7WKfMCEHz1T7RONggXs5XGU0psE+ZM/ZCapTyHd0ETGy2Dt3QxCLtT4HjpheZZzndAGt2Uymdam1nQIZrpQEMA5coF7oMIlxlCVmQgYUgHNhRsoR6DJQ1q4hMLimeSQgXl/M+eiLflqHsGAugiUW5wyNkAly8QBC1tyJUdw6XKanby2ZygYabb/MqNaOqB1SiWVntPQplwzU5bikTmXAIz4jWgZdSAAHNBgIJuGqkN9FXNRcatao4dS44nYf8ASP0u6LWP5d+Ux6wiODbE1H1nRIbRqfV1LgY/RALwnqf7PcUqp2Y9rj1x1HuJX1pa3ratJlSmQ5j2hwI2IK+OLSpDhgZxlfSXwiuaR08U6czTe4PB6OcefEdDzBBbXPyjqFRLK7oKmoVUDF9RIdTuQCjq1fCqev1yEBNa+BQnzeb3VXq35ym3DlXnMlBxG2dPMY/shtVrSAB0W1rLabnH281m2tw5vM6JPQygW0nHom1sd+/6IKpQAON/vjyTKwpfVgn0QDuoyta1PlGU2FMDp7pRqrvsgGp5UtamHRCgoP6In5cZQa0aefIImlUO3RB1KkYR1kwRJQaUKHiceyjrCZOyKc+Jyl1V0ygE6pnaN/KCotyE1bbHmAHWIQRWzg2vSnbnafyrr8WrUGnQqtH+0n1EoPWeDHfLZVoZqNALmfxRmR5/qodZ1A3Nh4p56ZEg9IwZH3QVrQzNQDocfdFWt1Uta1Rggggg9MHII80LoAHzqcnEj9VaeMdCMCvTiQPEO4HUdygp2l6e+vWbSZHO8wCTAwCTJ9AV2T4e3L9MrOtbscra7m/LqyCxzgIEmcTgev3XINNMVGvBgsc10+hn3X0vV0ihfW9JzjzSGPa9h3iD6HqgaXjsqGnWWuoPjHslJu4QOatwkesCVE/UULdXohBXtTo+ElTcI3sGD0UWq1cEBK7F/I4EIOYV6xOOnZSm5JENB9lrUbDhHXqjqdHYD3QB0acZdunejU2lnNPX/JS66pRvsj7BjWUgSY6jt6QgMuHYOxjqdlWL+sHOxt+qM1XVC7wgQPylLGFxgIN6FIuKaU2YhS2lqGNk7qGpUhyAC6CKsqwAgrN3QESELakTlAXXCEdTRoMlQVGoIKX1iFZNEpc1dg6Ayq7YyHhW/hF4+c4kY79kHSKeQlGraQwtqPa3LmkPA/e847pza0+2ymdTyg+fafheRMQSPsVcNS1T5lgfF4hDe8ic/he+I3DXyn/tFMeB58YH7ru/of1SG3fNtUaPI/bdAqoujzX0P8Gbsu09jTs1zw0Ho3mOPvK+d6B39F2j4HX5+TWYfpDgQeskZCDo2vCBKouo3xHVW/iC6/0yucXj+YoM19UcsW15O5Sy6MKJlfCBnc15PkgfnZQr7rBSyveZ3QVmciU/tKexjp0SEmG5VnpDloT5YQLL2pzHlHXCzWo/LZLzJ6CUNbVYcXEbIe5uuc8xPogFru+6ktsZWKFuXnGyYOsoHmgifcFagSCtKjY6oulAYZ3QR0GmCEFXHK5EW1fK9qDJEoM0XY7qKq8GVizqkLS5PVBLaNkq3cFH/WPmFUbMZV54PtIPMg6Dat5RH7p/H9kW+mh7cyFNSdGDt0QD3ds2o0seA5pEEHII7ELlHE3DptC8Nk0qk8hn6T/CT+i7C5qWa1p7a1N1NwkOH2PQhBwRgg+isnDWsPtKoqUzIIkiSA4dQe5CT6lp7qFZ1J/Q79x0IXnMlnoZ9Qd0HZTxH+0Ug4x4hsDMeRSP5mSqjwtdPLi0uPLE8o2Mq52tkXCSgBumyldfGAVZLywxhVW8qQ4+SBdWeZgnZBVaqnuHSUI4BANMhOr68im0dI2SGpKIvnbdcBBtUHgLjudgl7T0U1e4JAHQCIU+l2/M6TsEB2nPLXBroAjHdFX9QBLNUrHnERjaP5qA3E7oPVjLsmFJdBwb5IZgLjKIr1JZE+yAS33TFx8OUuthLgmzaeEConlKPY5pb5haV2DYjKhp0iCgktH5K6VwjHywuZW48SvfA9zMsQdDoInlkIShsiWvQZB6KJ62qGMrR7kFO414a/aW81OBVbtOA4dWkrmbeZhcx4hzTkHcEdF3e4pyuW/ELTzTriqAeV4AJ7OH9kCrh2uKdw0Ew1xAOZ+rZdxt9LAaPRfPjc7HPT16L6M4PvxcWdKp1LAHeowfyECfV7XkaT2XKbypzPd6ldd4zkUSB1wuYVtOLRJCBJUEIJ26Y3AS54yggqBaPO3ovLyCJ2ybWQhiyvIF9TdDvOV5eQFW+ygqLy8gxbbpjzFeXkENc5Xm7rC8giccq08BmKy8vIOqUiiKawvIPVlGRhZXkHjsqzx1SBtKkiYEj17rK8g5JQK7t8I3TYNno936rC8gYcViSPVVPVaQ5DhZXkFBu9ylwXl5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index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1071546"/>
            <a:ext cx="3714776" cy="4339859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5329246" cy="5126055"/>
          </a:xfrm>
        </p:spPr>
        <p:txBody>
          <a:bodyPr>
            <a:normAutofit/>
          </a:bodyPr>
          <a:lstStyle/>
          <a:p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Damian Marley est un artiste musicien, producteur de disques  et </a:t>
            </a:r>
            <a:r>
              <a:rPr lang="fr-F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reggaeman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né a Kingston en </a:t>
            </a:r>
            <a:r>
              <a:rPr lang="fr-F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Jamaique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le 21 juillet 1978.</a:t>
            </a:r>
          </a:p>
          <a:p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Il est le fils de Bob Marley, d´où son surnom de « Junior Gong», qui lui vient de son père, surnommé « </a:t>
            </a:r>
            <a:r>
              <a:rPr lang="fr-F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Tuff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Gong».  </a:t>
            </a:r>
          </a:p>
          <a:p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Il débute dans la musique au sein des « </a:t>
            </a:r>
            <a:r>
              <a:rPr lang="fr-F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Shepherds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 », un groupe d’enfants de stars autochtones. </a:t>
            </a:r>
          </a:p>
          <a:p>
            <a:pPr>
              <a:buNone/>
            </a:pP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pPr>
              <a:buNone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pPr>
              <a:buNone/>
            </a:pPr>
            <a:endParaRPr lang="en-US" sz="2400" dirty="0" smtClean="0">
              <a:latin typeface="Comic Sans MS" pitchFamily="66" charset="0"/>
            </a:endParaRP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pic>
        <p:nvPicPr>
          <p:cNvPr id="4" name="Picture 3" descr="image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4165" y="1142984"/>
            <a:ext cx="2659775" cy="3643338"/>
          </a:xfrm>
          <a:prstGeom prst="rect">
            <a:avLst/>
          </a:prstGeom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9190" y="714356"/>
            <a:ext cx="3929090" cy="4929222"/>
          </a:xfrm>
        </p:spPr>
        <p:txBody>
          <a:bodyPr>
            <a:normAutofit/>
          </a:bodyPr>
          <a:lstStyle/>
          <a:p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Le groupe s'est effondré au début des années 1990 et Damian a commencé sa carrière solo. </a:t>
            </a:r>
          </a:p>
          <a:p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Il a fait son arrivée dans </a:t>
            </a:r>
            <a:r>
              <a:rPr lang="fr-F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charts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mondiaux avec  l'album </a:t>
            </a:r>
            <a:r>
              <a:rPr lang="fr-F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Welcome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to </a:t>
            </a:r>
            <a:r>
              <a:rPr lang="fr-F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Jamrock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en 2005. Il devient rapidement une figure dans le monde du reggae.</a:t>
            </a:r>
          </a:p>
          <a:p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4" name="Picture 3" descr="images.jpeg11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000108"/>
            <a:ext cx="4542717" cy="34290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8596" y="4500570"/>
            <a:ext cx="4286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Aux </a:t>
            </a:r>
            <a:r>
              <a:rPr lang="fr-F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Grammy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fr-F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Awards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2009, il a été élu meilleur album reggae pour </a:t>
            </a:r>
            <a:r>
              <a:rPr lang="fr-F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Welcome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to </a:t>
            </a:r>
            <a:r>
              <a:rPr lang="fr-F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Jamrock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.</a:t>
            </a:r>
            <a:endParaRPr lang="fr-FR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.jpegbm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857232"/>
            <a:ext cx="3071834" cy="4231738"/>
          </a:xfrm>
        </p:spPr>
      </p:pic>
      <p:sp>
        <p:nvSpPr>
          <p:cNvPr id="5" name="TextBox 4"/>
          <p:cNvSpPr txBox="1"/>
          <p:nvPr/>
        </p:nvSpPr>
        <p:spPr>
          <a:xfrm>
            <a:off x="4357687" y="928670"/>
            <a:ext cx="457203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Damijan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Robert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Nesta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sr-Latn-C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“Jr. Gong”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Marli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sr-Latn-C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je rege muzičar sa Jamajke. Damjan je najmlađi sin rege legende Boba Marlija.</a:t>
            </a:r>
          </a:p>
          <a:p>
            <a:r>
              <a:rPr lang="sr-Latn-C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Rođen je 21. 07. 1978. u Kingstonu na Jamajci,  ali je odrastao u Nju Jorku. Imao je samo dve godine kad mu je otac umro.</a:t>
            </a:r>
          </a:p>
          <a:p>
            <a:r>
              <a:rPr lang="sr-Latn-C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Sa 13 godina osniva svoju muzičku grupu pod imenom “ The Sheperds”( Pastiri). Grupa se raspala početkom devedesetih i Damjan je započeo svoju solo karijeru.</a:t>
            </a:r>
          </a:p>
          <a:p>
            <a:r>
              <a:rPr lang="sr-Latn-C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57166"/>
            <a:ext cx="378618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sz="2400" dirty="0" smtClean="0"/>
          </a:p>
          <a:p>
            <a:endParaRPr lang="sr-Latn-CS" sz="2400" dirty="0"/>
          </a:p>
          <a:p>
            <a:endParaRPr lang="sr-Latn-CS" sz="2400" dirty="0" smtClean="0"/>
          </a:p>
          <a:p>
            <a:r>
              <a:rPr lang="sr-Latn-C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Svoj prvi album pod imenom “ Mr. Marley, snimio je 1996.  Damjanov brat  Stiven bio je producent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i</a:t>
            </a:r>
            <a:r>
              <a:rPr lang="sr-Latn-C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koautor na tom albumu. </a:t>
            </a:r>
          </a:p>
          <a:p>
            <a:r>
              <a:rPr lang="sr-Latn-C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Drugi album  pod nazivom “ Halfway  Tree” snimio je 2001. godine .  Sledeće godibne osvoji je Gremi za najbolji rege album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.</a:t>
            </a:r>
            <a:endParaRPr lang="sr-Latn-CS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6" name="Picture 5" descr="im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214422"/>
            <a:ext cx="4693953" cy="4714908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.jpegmmm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5671" y="857232"/>
            <a:ext cx="3484905" cy="350046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00034" y="1428736"/>
            <a:ext cx="40005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Njegov treći album “ Welcome to Jamrock” , koji je izašao  2005. nazvan je po izuzetno popularnoj istoimenoj pesmi.  2009. godine  ponovo osvaja Gremi za najbolji rege album i najbolje izvođenje.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0430" y="4572008"/>
            <a:ext cx="52149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On je jedini rege muzičar koji osvojio dve Gremi nagrade za jedno veče.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9501996">
            <a:off x="1571604" y="2143116"/>
            <a:ext cx="71030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4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Maša Pilipović  VII/1</a:t>
            </a:r>
            <a:endParaRPr lang="en-US" sz="4400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</TotalTime>
  <Words>312</Words>
  <Application>Microsoft Office PowerPoint</Application>
  <PresentationFormat>On-screen Show (4:3)</PresentationFormat>
  <Paragraphs>23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Flow</vt:lpstr>
      <vt:lpstr>1_Flow</vt:lpstr>
      <vt:lpstr>                            Damian Marley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Damian Marley</dc:title>
  <dc:creator>user</dc:creator>
  <cp:lastModifiedBy>user</cp:lastModifiedBy>
  <cp:revision>12</cp:revision>
  <dcterms:created xsi:type="dcterms:W3CDTF">2013-12-11T17:22:16Z</dcterms:created>
  <dcterms:modified xsi:type="dcterms:W3CDTF">2013-12-11T22:23:25Z</dcterms:modified>
</cp:coreProperties>
</file>