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87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7AF1F862-9E6A-4EAA-B9B4-1E4C8E2A25FA}" type="datetimeFigureOut">
              <a:rPr lang="en-US" smtClean="0"/>
              <a:t>12/8/2013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EE2DCC-8957-4DB4-B008-BB1393F12C49}" type="slidenum">
              <a:rPr lang="en-US" smtClean="0"/>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AF1F862-9E6A-4EAA-B9B4-1E4C8E2A25FA}" type="datetimeFigureOut">
              <a:rPr lang="en-US" smtClean="0"/>
              <a:t>12/8/2013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EE2DCC-8957-4DB4-B008-BB1393F12C4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AF1F862-9E6A-4EAA-B9B4-1E4C8E2A25FA}" type="datetimeFigureOut">
              <a:rPr lang="en-US" smtClean="0"/>
              <a:t>12/8/2013</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98EE2DCC-8957-4DB4-B008-BB1393F12C4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AF1F862-9E6A-4EAA-B9B4-1E4C8E2A25FA}" type="datetimeFigureOut">
              <a:rPr lang="en-US" smtClean="0"/>
              <a:t>12/8/2013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EE2DCC-8957-4DB4-B008-BB1393F12C4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AF1F862-9E6A-4EAA-B9B4-1E4C8E2A25FA}" type="datetimeFigureOut">
              <a:rPr lang="en-US" smtClean="0"/>
              <a:t>12/8/2013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EE2DCC-8957-4DB4-B008-BB1393F12C4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AF1F862-9E6A-4EAA-B9B4-1E4C8E2A25FA}" type="datetimeFigureOut">
              <a:rPr lang="en-US" smtClean="0"/>
              <a:t>12/8/2013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EE2DCC-8957-4DB4-B008-BB1393F12C4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AF1F862-9E6A-4EAA-B9B4-1E4C8E2A25FA}" type="datetimeFigureOut">
              <a:rPr lang="en-US" smtClean="0"/>
              <a:t>12/8/2013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EE2DCC-8957-4DB4-B008-BB1393F12C4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AF1F862-9E6A-4EAA-B9B4-1E4C8E2A25FA}" type="datetimeFigureOut">
              <a:rPr lang="en-US" smtClean="0"/>
              <a:t>12/8/2013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EE2DCC-8957-4DB4-B008-BB1393F12C4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F1F862-9E6A-4EAA-B9B4-1E4C8E2A25FA}" type="datetimeFigureOut">
              <a:rPr lang="en-US" smtClean="0"/>
              <a:t>12/8/2013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EE2DCC-8957-4DB4-B008-BB1393F12C4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AF1F862-9E6A-4EAA-B9B4-1E4C8E2A25FA}" type="datetimeFigureOut">
              <a:rPr lang="en-US" smtClean="0"/>
              <a:t>12/8/2013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EE2DCC-8957-4DB4-B008-BB1393F12C49}" type="slidenum">
              <a:rPr lang="en-US" smtClean="0"/>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7AF1F862-9E6A-4EAA-B9B4-1E4C8E2A25FA}" type="datetimeFigureOut">
              <a:rPr lang="en-US" smtClean="0"/>
              <a:t>12/8/2013</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98EE2DCC-8957-4DB4-B008-BB1393F12C4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7AF1F862-9E6A-4EAA-B9B4-1E4C8E2A25FA}" type="datetimeFigureOut">
              <a:rPr lang="en-US" smtClean="0"/>
              <a:t>12/8/2013</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98EE2DCC-8957-4DB4-B008-BB1393F12C49}"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youtube.com/watch?v=S5FCdx7Dn0o&amp;list=RDL3HQMbQAWRc&amp;index=3" TargetMode="External"/><Relationship Id="rId2" Type="http://schemas.openxmlformats.org/officeDocument/2006/relationships/hyperlink" Target="http://www.youtube.com/watch?v=ZV2ju156fmA&amp;list=RDL3HQMbQAWRc" TargetMode="External"/><Relationship Id="rId1" Type="http://schemas.openxmlformats.org/officeDocument/2006/relationships/slideLayout" Target="../slideLayouts/slideLayout2.xml"/><Relationship Id="rId5" Type="http://schemas.openxmlformats.org/officeDocument/2006/relationships/hyperlink" Target="http://www.youtube.com/watch?v=L3HQMbQAWRc&amp;list=RDL3HQMbQAWRc" TargetMode="External"/><Relationship Id="rId4" Type="http://schemas.openxmlformats.org/officeDocument/2006/relationships/hyperlink" Target="http://www.youtube.com/watch?v=-JhwxTen6yA&amp;list=RDL3HQMbQAWRc"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0034" y="642918"/>
            <a:ext cx="8077200" cy="1071570"/>
          </a:xfrm>
        </p:spPr>
        <p:txBody>
          <a:bodyPr/>
          <a:lstStyle/>
          <a:p>
            <a:r>
              <a:rPr lang="sr-Latn-RS" dirty="0" smtClean="0"/>
              <a:t>                   Bob Marley</a:t>
            </a:r>
            <a:endParaRPr lang="en-US" dirty="0"/>
          </a:p>
        </p:txBody>
      </p:sp>
      <p:sp>
        <p:nvSpPr>
          <p:cNvPr id="3" name="Subtitle 2"/>
          <p:cNvSpPr>
            <a:spLocks noGrp="1"/>
          </p:cNvSpPr>
          <p:nvPr>
            <p:ph type="subTitle" idx="1"/>
          </p:nvPr>
        </p:nvSpPr>
        <p:spPr>
          <a:xfrm>
            <a:off x="642910" y="3214686"/>
            <a:ext cx="7929618" cy="1296000"/>
          </a:xfrm>
        </p:spPr>
        <p:txBody>
          <a:bodyPr/>
          <a:lstStyle/>
          <a:p>
            <a:endParaRPr lang="en-US" dirty="0"/>
          </a:p>
        </p:txBody>
      </p:sp>
      <p:pic>
        <p:nvPicPr>
          <p:cNvPr id="14338" name="Picture 2" descr="https://encrypted-tbn1.gstatic.com/images?q=tbn:ANd9GcRO6-hw_dwNJ4mh5PoCPs4NJPNoU0iZlYctn9eSn--__IkWkl0A"/>
          <p:cNvPicPr>
            <a:picLocks noChangeAspect="1" noChangeArrowheads="1"/>
          </p:cNvPicPr>
          <p:nvPr/>
        </p:nvPicPr>
        <p:blipFill>
          <a:blip r:embed="rId2"/>
          <a:srcRect/>
          <a:stretch>
            <a:fillRect/>
          </a:stretch>
        </p:blipFill>
        <p:spPr bwMode="auto">
          <a:xfrm rot="973092">
            <a:off x="1643042" y="2071678"/>
            <a:ext cx="3878043" cy="2171704"/>
          </a:xfrm>
          <a:prstGeom prst="rect">
            <a:avLst/>
          </a:prstGeom>
          <a:noFill/>
        </p:spPr>
      </p:pic>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14338"/>
                                        </p:tgtEl>
                                        <p:attrNameLst>
                                          <p:attrName>style.visibility</p:attrName>
                                        </p:attrNameLst>
                                      </p:cBhvr>
                                      <p:to>
                                        <p:strVal val="visible"/>
                                      </p:to>
                                    </p:set>
                                    <p:animEffect transition="in" filter="randombar(horizontal)">
                                      <p:cBhvr>
                                        <p:cTn id="12" dur="500"/>
                                        <p:tgtEl>
                                          <p:spTgt spid="143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À propos de Bob Marley</a:t>
            </a:r>
            <a:endParaRPr lang="en-US" dirty="0"/>
          </a:p>
        </p:txBody>
      </p:sp>
      <p:sp>
        <p:nvSpPr>
          <p:cNvPr id="3" name="Content Placeholder 2"/>
          <p:cNvSpPr>
            <a:spLocks noGrp="1"/>
          </p:cNvSpPr>
          <p:nvPr>
            <p:ph idx="1"/>
          </p:nvPr>
        </p:nvSpPr>
        <p:spPr>
          <a:xfrm>
            <a:off x="457200" y="1500174"/>
            <a:ext cx="8229600" cy="4900626"/>
          </a:xfrm>
        </p:spPr>
        <p:txBody>
          <a:bodyPr/>
          <a:lstStyle/>
          <a:p>
            <a:r>
              <a:rPr lang="fr-FR" dirty="0" smtClean="0"/>
              <a:t>Son vrai nom est Robert </a:t>
            </a:r>
            <a:r>
              <a:rPr lang="fr-FR" dirty="0" err="1" smtClean="0"/>
              <a:t>Nesta</a:t>
            </a:r>
            <a:r>
              <a:rPr lang="fr-FR" dirty="0" smtClean="0"/>
              <a:t> </a:t>
            </a:r>
            <a:r>
              <a:rPr lang="fr-FR" dirty="0" smtClean="0"/>
              <a:t>Marley</a:t>
            </a:r>
            <a:r>
              <a:rPr lang="sr-Latn-RS" dirty="0" smtClean="0"/>
              <a:t>. </a:t>
            </a:r>
          </a:p>
          <a:p>
            <a:r>
              <a:rPr lang="sr-Latn-RS" dirty="0" smtClean="0"/>
              <a:t>Bob Marley est un m</a:t>
            </a:r>
            <a:r>
              <a:rPr lang="en-US" dirty="0" smtClean="0"/>
              <a:t>é</a:t>
            </a:r>
            <a:r>
              <a:rPr lang="sr-Latn-RS" dirty="0" smtClean="0"/>
              <a:t>tis n</a:t>
            </a:r>
            <a:r>
              <a:rPr lang="en-US" dirty="0" smtClean="0"/>
              <a:t>é</a:t>
            </a:r>
            <a:r>
              <a:rPr lang="sr-Latn-RS" dirty="0" smtClean="0"/>
              <a:t> en Jama</a:t>
            </a:r>
            <a:r>
              <a:rPr lang="en-US" dirty="0" smtClean="0"/>
              <a:t>ï</a:t>
            </a:r>
            <a:r>
              <a:rPr lang="sr-Latn-RS" dirty="0" smtClean="0"/>
              <a:t>que.</a:t>
            </a:r>
          </a:p>
          <a:p>
            <a:pPr>
              <a:buNone/>
            </a:pPr>
            <a:r>
              <a:rPr lang="sr-Latn-RS" dirty="0" smtClean="0"/>
              <a:t>    </a:t>
            </a:r>
            <a:r>
              <a:rPr lang="fr-FR" dirty="0" smtClean="0"/>
              <a:t>Il </a:t>
            </a:r>
            <a:r>
              <a:rPr lang="fr-FR" dirty="0" smtClean="0"/>
              <a:t>a vécu dans le </a:t>
            </a:r>
            <a:r>
              <a:rPr lang="fr-FR" dirty="0" smtClean="0"/>
              <a:t>ghetto</a:t>
            </a:r>
            <a:r>
              <a:rPr lang="sr-Latn-RS" dirty="0" smtClean="0"/>
              <a:t>.</a:t>
            </a:r>
          </a:p>
          <a:p>
            <a:pPr>
              <a:buNone/>
            </a:pPr>
            <a:r>
              <a:rPr lang="sr-Latn-RS" dirty="0" smtClean="0"/>
              <a:t>    </a:t>
            </a:r>
            <a:r>
              <a:rPr lang="fr-FR" dirty="0" smtClean="0"/>
              <a:t>Il est artiste le plus connu de la musique reggae, et est célèbre </a:t>
            </a:r>
            <a:r>
              <a:rPr lang="fr-FR" dirty="0" smtClean="0"/>
              <a:t>pour</a:t>
            </a:r>
            <a:r>
              <a:rPr lang="sr-Latn-RS" dirty="0" smtClean="0"/>
              <a:t> </a:t>
            </a:r>
            <a:r>
              <a:rPr lang="en-US" dirty="0" err="1" smtClean="0"/>
              <a:t>vulgarisation</a:t>
            </a:r>
            <a:r>
              <a:rPr lang="sr-Latn-RS" dirty="0" smtClean="0"/>
              <a:t> </a:t>
            </a:r>
            <a:r>
              <a:rPr lang="fr-FR" dirty="0" smtClean="0"/>
              <a:t>ce </a:t>
            </a:r>
            <a:r>
              <a:rPr lang="fr-FR" dirty="0" smtClean="0"/>
              <a:t>de genre musical en dehors de la Jamaïque.</a:t>
            </a:r>
            <a:endParaRPr lang="sr-Latn-RS" dirty="0" smtClean="0"/>
          </a:p>
        </p:txBody>
      </p:sp>
      <p:pic>
        <p:nvPicPr>
          <p:cNvPr id="1026" name="Picture 2" descr="https://encrypted-tbn3.gstatic.com/images?q=tbn:ANd9GcRuBiHyP5ISQZWa3GkUt1tZ-2xwxThntBnbs3rJnCCVeAyk7336"/>
          <p:cNvPicPr>
            <a:picLocks noChangeAspect="1" noChangeArrowheads="1"/>
          </p:cNvPicPr>
          <p:nvPr/>
        </p:nvPicPr>
        <p:blipFill>
          <a:blip r:embed="rId2"/>
          <a:srcRect/>
          <a:stretch>
            <a:fillRect/>
          </a:stretch>
        </p:blipFill>
        <p:spPr bwMode="auto">
          <a:xfrm rot="20728078">
            <a:off x="3643306" y="4857760"/>
            <a:ext cx="2705100" cy="1685926"/>
          </a:xfrm>
          <a:prstGeom prst="rect">
            <a:avLst/>
          </a:prstGeom>
          <a:noFill/>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amond(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ox(in)">
                                      <p:cBhvr>
                                        <p:cTn id="17" dur="500"/>
                                        <p:tgtEl>
                                          <p:spTgt spid="3">
                                            <p:txEl>
                                              <p:pRg st="1" end="1"/>
                                            </p:txEl>
                                          </p:spTgt>
                                        </p:tgtEl>
                                      </p:cBhvr>
                                    </p:animEffect>
                                  </p:childTnLst>
                                </p:cTn>
                              </p:par>
                              <p:par>
                                <p:cTn id="18" presetID="4" presetClass="entr" presetSubtype="16" fill="hold" nodeType="with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box(in)">
                                      <p:cBhvr>
                                        <p:cTn id="20" dur="500"/>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5" presetClass="entr" presetSubtype="0"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decel="50000" fill="hold">
                                          <p:stCondLst>
                                            <p:cond delay="0"/>
                                          </p:stCondLst>
                                        </p:cTn>
                                        <p:tgtEl>
                                          <p:spTgt spid="3">
                                            <p:txEl>
                                              <p:pRg st="3" end="3"/>
                                            </p:txEl>
                                          </p:spTgt>
                                        </p:tgtEl>
                                        <p:attrNameLst>
                                          <p:attrName>style.rotation</p:attrName>
                                        </p:attrNameLst>
                                      </p:cBhvr>
                                      <p:tavLst>
                                        <p:tav tm="0">
                                          <p:val>
                                            <p:fltVal val="-90"/>
                                          </p:val>
                                        </p:tav>
                                        <p:tav tm="100000">
                                          <p:val>
                                            <p:fltVal val="0"/>
                                          </p:val>
                                        </p:tav>
                                      </p:tavLst>
                                    </p:anim>
                                    <p:anim calcmode="lin" valueType="num">
                                      <p:cBhvr>
                                        <p:cTn id="26" dur="500" decel="50000" fill="hold">
                                          <p:stCondLst>
                                            <p:cond delay="0"/>
                                          </p:stCondLst>
                                        </p:cTn>
                                        <p:tgtEl>
                                          <p:spTgt spid="3">
                                            <p:txEl>
                                              <p:pRg st="3" end="3"/>
                                            </p:txEl>
                                          </p:spTgt>
                                        </p:tgtEl>
                                        <p:attrNameLst>
                                          <p:attrName>ppt_w</p:attrName>
                                        </p:attrNameLst>
                                      </p:cBhvr>
                                      <p:tavLst>
                                        <p:tav tm="0">
                                          <p:val>
                                            <p:strVal val="#ppt_w"/>
                                          </p:val>
                                        </p:tav>
                                        <p:tav tm="100000">
                                          <p:val>
                                            <p:strVal val="#ppt_w*.05"/>
                                          </p:val>
                                        </p:tav>
                                      </p:tavLst>
                                    </p:anim>
                                    <p:anim calcmode="lin" valueType="num">
                                      <p:cBhvr>
                                        <p:cTn id="27" dur="500" accel="50000" fill="hold">
                                          <p:stCondLst>
                                            <p:cond delay="500"/>
                                          </p:stCondLst>
                                        </p:cTn>
                                        <p:tgtEl>
                                          <p:spTgt spid="3">
                                            <p:txEl>
                                              <p:pRg st="3" end="3"/>
                                            </p:txEl>
                                          </p:spTgt>
                                        </p:tgtEl>
                                        <p:attrNameLst>
                                          <p:attrName>ppt_w</p:attrName>
                                        </p:attrNameLst>
                                      </p:cBhvr>
                                      <p:tavLst>
                                        <p:tav tm="0">
                                          <p:val>
                                            <p:strVal val="#ppt_w*.05"/>
                                          </p:val>
                                        </p:tav>
                                        <p:tav tm="100000">
                                          <p:val>
                                            <p:strVal val="#ppt_w"/>
                                          </p:val>
                                        </p:tav>
                                      </p:tavLst>
                                    </p:anim>
                                    <p:anim calcmode="lin" valueType="num">
                                      <p:cBhvr>
                                        <p:cTn id="28" dur="1000" fill="hold"/>
                                        <p:tgtEl>
                                          <p:spTgt spid="3">
                                            <p:txEl>
                                              <p:pRg st="3" end="3"/>
                                            </p:txEl>
                                          </p:spTgt>
                                        </p:tgtEl>
                                        <p:attrNameLst>
                                          <p:attrName>ppt_h</p:attrName>
                                        </p:attrNameLst>
                                      </p:cBhvr>
                                      <p:tavLst>
                                        <p:tav tm="0">
                                          <p:val>
                                            <p:strVal val="#ppt_h"/>
                                          </p:val>
                                        </p:tav>
                                        <p:tav tm="100000">
                                          <p:val>
                                            <p:strVal val="#ppt_h"/>
                                          </p:val>
                                        </p:tav>
                                      </p:tavLst>
                                    </p:anim>
                                    <p:anim calcmode="lin" valueType="num">
                                      <p:cBhvr>
                                        <p:cTn id="29" dur="500" decel="50000" fill="hold">
                                          <p:stCondLst>
                                            <p:cond delay="0"/>
                                          </p:stCondLst>
                                        </p:cTn>
                                        <p:tgtEl>
                                          <p:spTgt spid="3">
                                            <p:txEl>
                                              <p:pRg st="3" end="3"/>
                                            </p:txEl>
                                          </p:spTgt>
                                        </p:tgtEl>
                                        <p:attrNameLst>
                                          <p:attrName>ppt_x</p:attrName>
                                        </p:attrNameLst>
                                      </p:cBhvr>
                                      <p:tavLst>
                                        <p:tav tm="0">
                                          <p:val>
                                            <p:strVal val="#ppt_x+.4"/>
                                          </p:val>
                                        </p:tav>
                                        <p:tav tm="100000">
                                          <p:val>
                                            <p:strVal val="#ppt_x"/>
                                          </p:val>
                                        </p:tav>
                                      </p:tavLst>
                                    </p:anim>
                                    <p:anim calcmode="lin" valueType="num">
                                      <p:cBhvr>
                                        <p:cTn id="30" dur="500" decel="50000" fill="hold">
                                          <p:stCondLst>
                                            <p:cond delay="0"/>
                                          </p:stCondLst>
                                        </p:cTn>
                                        <p:tgtEl>
                                          <p:spTgt spid="3">
                                            <p:txEl>
                                              <p:pRg st="3" end="3"/>
                                            </p:txEl>
                                          </p:spTgt>
                                        </p:tgtEl>
                                        <p:attrNameLst>
                                          <p:attrName>ppt_y</p:attrName>
                                        </p:attrNameLst>
                                      </p:cBhvr>
                                      <p:tavLst>
                                        <p:tav tm="0">
                                          <p:val>
                                            <p:strVal val="#ppt_y-.2"/>
                                          </p:val>
                                        </p:tav>
                                        <p:tav tm="100000">
                                          <p:val>
                                            <p:strVal val="#ppt_y+.1"/>
                                          </p:val>
                                        </p:tav>
                                      </p:tavLst>
                                    </p:anim>
                                    <p:anim calcmode="lin" valueType="num">
                                      <p:cBhvr>
                                        <p:cTn id="31" dur="500" accel="50000" fill="hold">
                                          <p:stCondLst>
                                            <p:cond delay="500"/>
                                          </p:stCondLst>
                                        </p:cTn>
                                        <p:tgtEl>
                                          <p:spTgt spid="3">
                                            <p:txEl>
                                              <p:pRg st="3" end="3"/>
                                            </p:txEl>
                                          </p:spTgt>
                                        </p:tgtEl>
                                        <p:attrNameLst>
                                          <p:attrName>ppt_y</p:attrName>
                                        </p:attrNameLst>
                                      </p:cBhvr>
                                      <p:tavLst>
                                        <p:tav tm="0">
                                          <p:val>
                                            <p:strVal val="#ppt_y+.1"/>
                                          </p:val>
                                        </p:tav>
                                        <p:tav tm="100000">
                                          <p:val>
                                            <p:strVal val="#ppt_y"/>
                                          </p:val>
                                        </p:tav>
                                      </p:tavLst>
                                    </p:anim>
                                    <p:animEffect transition="in" filter="fade">
                                      <p:cBhvr>
                                        <p:cTn id="32" dur="1000" decel="50000">
                                          <p:stCondLst>
                                            <p:cond delay="0"/>
                                          </p:stCondLst>
                                        </p:cTn>
                                        <p:tgtEl>
                                          <p:spTgt spid="3">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026"/>
                                        </p:tgtEl>
                                        <p:attrNameLst>
                                          <p:attrName>style.visibility</p:attrName>
                                        </p:attrNameLst>
                                      </p:cBhvr>
                                      <p:to>
                                        <p:strVal val="visible"/>
                                      </p:to>
                                    </p:set>
                                    <p:anim calcmode="lin" valueType="num">
                                      <p:cBhvr additive="base">
                                        <p:cTn id="37" dur="500" fill="hold"/>
                                        <p:tgtEl>
                                          <p:spTgt spid="1026"/>
                                        </p:tgtEl>
                                        <p:attrNameLst>
                                          <p:attrName>ppt_x</p:attrName>
                                        </p:attrNameLst>
                                      </p:cBhvr>
                                      <p:tavLst>
                                        <p:tav tm="0">
                                          <p:val>
                                            <p:strVal val="#ppt_x"/>
                                          </p:val>
                                        </p:tav>
                                        <p:tav tm="100000">
                                          <p:val>
                                            <p:strVal val="#ppt_x"/>
                                          </p:val>
                                        </p:tav>
                                      </p:tavLst>
                                    </p:anim>
                                    <p:anim calcmode="lin" valueType="num">
                                      <p:cBhvr additive="base">
                                        <p:cTn id="38" dur="500" fill="hold"/>
                                        <p:tgtEl>
                                          <p:spTgt spid="10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smtClean="0"/>
              <a:t>Progrès de la musique reggae</a:t>
            </a:r>
            <a:endParaRPr lang="en-US" dirty="0"/>
          </a:p>
        </p:txBody>
      </p:sp>
      <p:sp>
        <p:nvSpPr>
          <p:cNvPr id="3" name="Content Placeholder 2"/>
          <p:cNvSpPr>
            <a:spLocks noGrp="1"/>
          </p:cNvSpPr>
          <p:nvPr>
            <p:ph idx="1"/>
          </p:nvPr>
        </p:nvSpPr>
        <p:spPr/>
        <p:txBody>
          <a:bodyPr/>
          <a:lstStyle/>
          <a:p>
            <a:r>
              <a:rPr lang="fr-FR" dirty="0" smtClean="0"/>
              <a:t>Bob Marley était un pacifiste, et il était désireux de la paix dans le monde. C'est pourquoi il a fondé la musique reggae qui est relaxant</a:t>
            </a:r>
            <a:r>
              <a:rPr lang="fr-FR" dirty="0" smtClean="0"/>
              <a:t>.</a:t>
            </a:r>
            <a:endParaRPr lang="sr-Latn-RS" dirty="0" smtClean="0"/>
          </a:p>
          <a:p>
            <a:r>
              <a:rPr lang="sr-Latn-RS" dirty="0" smtClean="0"/>
              <a:t>L</a:t>
            </a:r>
            <a:r>
              <a:rPr lang="fr-FR" dirty="0" smtClean="0"/>
              <a:t>a </a:t>
            </a:r>
            <a:r>
              <a:rPr lang="fr-FR" dirty="0" smtClean="0"/>
              <a:t>musique reggae nous envoie un message de </a:t>
            </a:r>
            <a:r>
              <a:rPr lang="fr-FR" dirty="0" smtClean="0"/>
              <a:t>paix</a:t>
            </a:r>
            <a:r>
              <a:rPr lang="sr-Latn-RS" dirty="0" smtClean="0"/>
              <a:t>.</a:t>
            </a:r>
          </a:p>
          <a:p>
            <a:endParaRPr lang="en-US" dirty="0"/>
          </a:p>
        </p:txBody>
      </p:sp>
      <p:sp>
        <p:nvSpPr>
          <p:cNvPr id="15362" name="AutoShape 2" descr="data:image/jpeg;base64,/9j/4AAQSkZJRgABAQAAAQABAAD/2wCEAAkGBhQSERUUExQVFRUVFBQXFxgYFBUVFBcXFRUXFBQUGBQXHCYeGBojGRQUHy8gIycpLCwsFR4xNTAqNSYrLCkBCQoKDgwOGg8PGiolHyUpLCksLCksNCwsLC0sLSkpLC0sLCksLCkpLCwsLCksLCwpLCwsLCwsLCkpLCwsLCwsLP/AABEIAMIBAwMBIgACEQEDEQH/xAAcAAACAgMBAQAAAAAAAAAAAAAEBQMGAAIHAQj/xABKEAABAwMBAwcHCAcGBgMAAAABAgMRAAQhEgUxQQYiUWFxgZEHE1OSodHwFCMyUnKTsbIVQmJzweHiFjNDlLPxJDREVILSF3SD/8QAGwEAAgMBAQEAAAAAAAAAAAAAAwQCBQYBAAf/xAA4EQABAwEECAQEBgIDAQAAAAABAAIDEQQSITEFE0FRcZGx8FJhgaEUIjLRBiMzcsHhYpIkU/FC/9oADAMBAAIRAxEAPwCxuPIZt7UpYYUXGtSitsKJIMb6X3W3Sn/prX7ge+vNuvxb2HWyr89BqhaaxDpHsu44UHQJHSVttLLZIBI6l47TvQjvLFQ/6Wz/AMv/AFVF/bZX/a2f+X/qoK+tTOBQYtCKebLUZoPx1op+o7/Y/dPk8sl/9tZ/5f8Aqrb+2zvC2s/8v/VSMIohDYqJkIQzbrR/2O/2P3TVPLt2f+XtPuP6qlTy/e9Ba/c/1UjctZ3UTbbPO8+wVF0raVKgbbNSpkd/sfunbXLu4P8Ag233P9VGW/LO5UYDduOn5k/+3xFK2bLG6B0/ypna2Yyd0Yxid2ezI8KSktNMku63zeM8ym9ryjfIkoZA/dx1dPTUv9q3AcJa9T+dL4jBIgbhHvNCPOpHHP4/EUoJnuOa9Hap3HF55qyf2mc+q36n86hd5WLG9LXqH31XjtUJEHFK7u/njRGa0nEqwZNJ4irU5y4c4Ia9Q++tf7bu8EM+offVJFzJpnbAaZNMOBbmiCZ5zJTK48oNyF6Q2x92f/aiWuWjxHObY+6/qquLdSVVo86d1SrXCiVMshcTU04qxuctV+it/uv51Arle56C1P8A+P8AOqyQaJtd9drdCk1xOZVktuUylH/l7b7ke+i1bcj/AALb7ke+lLDIAkVhBJpUzOJwKajZUp41tsR/cW/3Q99EMbWB/wAFgdjY99JoCRU9qgnNCM76Vqn44m0yCfov0n/Ca+7FTh5HomvuxSZtVEJdoOvk3psQM3BGrukj/Ca+7FDrvk+iZ+7FCuLoZZNdE8m9NMs0ZzaEYraSfRM/dJrX9Kj0TP3SaWrNQqJNSE0h2pxlihP/AMjkm52uPRM/dJrBtXP92z90mlbbPE1IpcVMTP3owsUGxg5JntaEvLSAAAcAAAbqytNup/4hz7X8BWUnM0CR3E9ViJK3zhtVT5TORb7P62V/noBl/FEcslgWuz59Av8APVV+XQBJPjWiMN9reA6IOk2XrZL+93Uq0pcSccek8PiK3XZagYgdXGJzCsZieFVJG06bWe1juJxQX2d7MQq18bgEe4ygDBHsxw7qiRYasjdWz14IxQzG0ykkA4wIMnwz8RUGh9MFBodTBNrewgdlEOtlO4DPTUFjfAkTkdZ4757aclCXBikpHOa75ks4kH5kBZvzEj6JIgZJOYOaMurmCD9E9gk9PTumoPkmlWrj08YiInvoC+vYJznh2f714ND3YIrWhxwWt5tEieM9NL2bkkmTgeyhLi5JqO2JM/E9VWLIQ1qeaLoRO07jJzSRy9UN1PbuzxmkVyzKopiAtpRQdJTJS2t6qm7L5Kc0lbGYFN7cc3NelAXmPLs1JbJkk1O5XlqnFeOUq44owGCwJFHW5A4UKw3RzYPVS8hRo21Rdu7Jo5TIAxQTWOFOLJsEZpVxVpE1BJaJNH4SIFbFmK8CKA41VhG1YhNbedrRSq1qKcY1Ta60WRUCnK8C6nRNsjXq2prYMVqXwBWouJqQBTLWuUpbqPzFYXq1VcRUwKIoDk62u1Ly/tVlR7ZuYfcH7VZSloDta/ieqwj3MvGu9c48obum12d+4c/OKoYWtZx/Kug8vLfVbbOnhbr/ADiqc8oIH8K2kDgI2gDGgQLe+lrlAzvu6lRMtxvzHhUqtphOBmljr5Uerqoq32cTk4ormDN6Uc0DF5RB2uqaYWKis0vUylFGWD/EUCQC78oUHuAb8oTdtRSadbO2qR8RVeN6AM15aPknFVz4b4+ZLCO+KlW+5vcb99IbwGZ30WpRWMiIoV5cigRNuqbG3RglwEmi7cwMUHrg4o22bhJUd/Cm35KZYXI1xwebyc8KRvMnJFT3CyQSTWratwiuMF1RddOCjtbQ99N02xCRWtug9FTOTu9tDkeSUVjABVTMW2BxNausEb8VPbJ5uDA9tSAcI8c0qXGqZDAUK23TlrZHzHnNQnPNjMAwTULdpTS3c0oQmeaoqQejnZHx1Uu99UOaTUY8EvZTTfZyZoJu3hUHhRbBgxQC5XNke14wTB0CKEVW7zmKhQqhq1Y1aqxUKlVu5UZTUgnY2rQmtwipra3k0yt9ngkDv7q4X0NAjPkbGKlJVMmNxrRLEZp/fqCgI+iJA7jpn2Uivn9Io5weWA1oiWSc2hgcBmon3gmllzdk4FRXNxNQtsk00yMDEq6ihDRUq3beP/Eu/arK926P+Ic+0aykp/1XcT1XyGd35juJ6qpcvsW9h+4V+YVRPkpWavvL7+4sP3CvzCqukBIrSRPuxtpuHRTt7rtplIzvO6lK/kgR762+V4gVl0hRM90VKxaacmmCRSrkqaUq7NBqtyTKqJQ9CcVHduycVtasSK6cRUrpFW1K1ZUVJPfR2xH9JzwqO0bABFD2y4Uag4XwQvXq1AV7tX0rSYMGKW3TJCiOFLdkXfO7Dnxq0N3aD9LM1VPaYXYYqTGgJO1s8qO7toraQDaQkb4/2p0hYSklCZpHtYFWTgyIqLZC92OSK9tG4JK0CQP/ACphbN6QCRkgRXttZ57576ZOMAKEjcBRpJNiXZEaVXlo8eijkMg84jEZHXWrVupeEjH4dZo79HjRzZMHnRST3hPRxmigaY45A+N1bpAGdPZ09tSoEYG4VtcpmKAXVTDWVGCxh5Jxxr2+sVLZcQkkHTqSU5IUnKSB2xU7VlhKt00xQgYzEggkZIkUFr6SCm8JS3RfIq9yX28LtCZPz6QQtPSE41fyp2W8g1xNCHLa+d8y4uEuKEyUkgKyD1YyK7Hyf24m6QCVp88MrQMYGNQ7as9IWC6NbFtxogxE2Z4c04H2R12zgEVA02aaJSJjgfiaiuGNNUbHVwWwgkEjahLnD0VEEkmiVIHGvbdEmj1oFYMwCKtG9KZ8O2vLzaaLZlTrigFOKCEz0nGOwSe6ig1JCR8Hj7K53y/29565FukgNs7ozqWYk90/jTejLOZpDIch1/rrRZrSVpMjjG0q9NoISEkzzT4yTHtI7qr20WyTVktFam0KkGUjI6CONJb5s6qCBdnePNXmgpr0QSUWma2LZotaKiKabBqtOHkqy7Yal9z7RrKI2oPnl/aNZVXaHfmv4nqvmEkTS8nzKoflAMMbP/cK/MKp6XJq4+UREsWH7hX5hVPt2YrVx01TeA6Ja3U+IkP+TupRYQIzmhUsE9JE47PiaLbTNEoSlNQv3VX3rqXr2TImvWWox8ddNG7xKhFQrthqEgQM/A+N9cEjjg5dDicClbbB1RnOOqpE2MLpmrSCMCsUoE13Wk5KdSUtaa0KPbT3ZLQURJoMtzuTNTWfzZEpIzv4b/ZQ5DeHmpNNDim13tEpVAwBivL751vUPpJ+BUm0LYLTqTnpj8YrXZbJBM7oyD0DfSQuht4ZhNGpN05IOyTpPYPb8ZolCSqDxNaBQKzpHT4cR7KPtkpTCswDMY8Se2vPO1cY3Yjy7p5oEJEaj0njRny4JECASMCZPVI99Ll3Q08wyRnI4mJPRIFQ21spRnO+ST0mlC2uadBNUUkEmT8dUVMOkxUdsnsMdeZ6RNbXC9XcOAHT0D4xUDimYxUIj9IAgIIgDcZoi2Vg8YNA2lrIkijNcCBSz6bFC2R1iNFzbygJU1dawhKUuCRpGCeM9eZpVyX5RO2z/wAoEEgEAH6J6AQOsA91XfygbJduLZC0nmMKlSdKQmIgmcZAJPeequeXDqMIScDf11tbG4SwDvvvgqayPD4wNvffdF2/k/tdNyyl0LBUrK08Uq4g9GeFMLjnDrFcl5B8qfkzvm9KVIdUBzjhBmNe7ODXWEqgxIJG/SZHWKzOlLGYJL7cj37q0sM+oeI3ZJO80Zpjs5iBJ4CtrhjNFtNc3t/hVc99WLTzTUjqELtC8DDDrpUkKCFBIO9SyMAVyO32XqPEySccf95FdE8oF7pbSyUaRAXrnJ4ERGN/sqq2lwhISJExv7cn2CtRZGGCENGe3jmsTLIb5ouibHtim3bBSAdKMjjCRHsA9tCX1uJNGbJukqYRpJjSnBBEYGc9Mz30Fd3QmqO0n/kup5dAtPoaur+VAKs6FuGwmirjaAAxSx5+amy8c1qYmvOatm1FfPOfaNeV7tNPzy/tH8aykLR+s/ieq+dyVvniVUOXoAasp4MK/MKpFw5G6rT5SrqGbDrYV+YVRk3NayCM6tp8h0SNsB+JkP8Akeqm+XRW4uiug1WxVkVM21ozRy1uzNBN0jDNFskpOT7qNF+DSlZKx0VuwwQedQnMBxOajgBV2aZrSVZFbNpqNq8CccKkF+kHFBo7Ki8HVRbYPZRjSpxk/hQDV8Tuoy2vgd+fYKA8HcpC6nNi5EyBBGR2DFafpLnfRBBxwrLYA5T4VKbcdhpM0rinW1oKIDzQB5tFtMEgbs756eArLVhSTIzxqyWtq0trcUrG8ge09Xxwrxq43W5qODBecq6zbDPD4P8AKikpCRG8DdEd1GvbPLfCQdyhnsFQluaWc41oVOOZhNCoUKk9AJ8KMt7fI7c+Irxu2ip0I4DFCc+uStoi12S3uH9wGPDcMe+sZtyoSB/tWJYknV/vRDL4BwDBxQjlgmywObRCXtkhba23ASlSVbhJmOjogd0T0zwS9YLdwpsggpWRB3xwOOkGa+hVMQY7x4yKo3L/AJOla/lKUpgCFaUREGZPjHV2Gr/QtrArG7vv7LLXDZbQWnI99+iozTOkTu666jyE22lTKWCk+dSkkKKoBQCPEifZXPHb5ttIChnJG6JqLZvKZVu6l5MJKSIBnnSIggRIirieH4hha4IjquxC7s7Gn8PdWzThKgEx37uk5pJs/b6bhlDnnEqUtIUQBBSYB0x0iR2SKxO1W0NrW8VBCUKKtIkgRBJ6qxfwxbMIzvHl9027SbXQ3a4qh8v9suC8cQ4rUU7syEpVkJ8KUWt0VZGQInpOMAfHCqxfnzry1IPNUtWmZ+jqOnf1RTDZVx5oqnund1kj44VtnMDWeaUc0BmGa7dsW5KmU6khKgEaoJMq0pJkkdBG6q/tvaelRHGnmyX5tmzrCpSkjMwNAIG4ZwTVP2o0XHD+NZRgBtDi7y6BbH8JMD4bz8lF+k5qZu86aE/R+ndmjdnbDcdUAEmnHOjAqttJqWtqTQK87WuAH3B+0aygtuI1XDikmUkyDODIGayqmdjTK7Haeq+HT2wCVw8z1VF8q6oZ2d/9df5k1QLdZJroPlZalrZ/7hf5k1RGWq2VmI+HZwCftJGtf+53UpnauYo5DOrfS62RTVpyBS8uBwSJbQ1C2TahORUFyqi0vVqpoGgA44r10HEpOoGpkJM0eLUVsbPSMUUyhDdVbWnRTFthJ4xQjTMQONHNtat1KSHausxTLZ6gkiDToNpwMTkzndvilmzNnRz19wp2bYqOpEGfZVdK4VVpE03ckCpHHfHDMUTavEKBRiOue2h3GiDFE2eJnd8YHjQXZKRjLkx2hcKS0pxpOopAUpvfqjeE74Jzu40kt+Vlo5hYXbuTGk5SIxJV3dIqx24054xO6QZ6qqPLbk0F/PtJUrUTqAgbhvAjfO/fvmrKySRWkFkoxG3+1WSwBhocuisLAQ4SGXm3An6RCgIxxyalTaqgnSYG9USnxri+pInKt8Hp9neKPTy1uGmQ2HFaSrVk6jzdwCjmMAd9MyaHjd9BIU2MkYfkPfuuusbjmtzZBe7B6/4Gqns/yhNuLabUjzSQOe7gHWMKOmPYemrhY7RbdBLKvOBO/cI/aM8Dwqmn0dPDiBXh9lZ2a3ub8si2040neOP40t25ZKuLdxhKigKBMgiOBMzjh30Rcvk7ju6ZkdVA295B0qjwx7aWs8ropL49eC7bSy0MvRnHyXC71jQspUQVJUUknIBSSDHVio7m3jnjnTu6Aa6D5SOR/nQbhoc5CBqSJOoDj1ECe0VQuT0FwIWQUneK3NntDZ4tY08QkoZQ9l7aMwrP5OuVDaNTDySpxxR80RAAJCSQSd392AOkq4V0CzLgD4QlKiEn6Y5umcz0bh4VzdOy0tOpcTBCFJUOuFT/AA9tdL2aVbSt3BoLCFsaAQSAAJSJXESNPtqstVn1kgkjG7r37qrtFn1koezvOvfFcUVhzHTw7anTbedIBneZABnfupvb8mVIe0LghKynUMgwYkHjVi2HsABxJSApfnE6eqFA56sVYvla0YZqxdI1owVzsbdKWAEzEq3iIiU6QOgYH/jSB9o69IE5q4uNShMJ0iN2Tv7fjNZs7YgBmOsk8PdWLa865wbiSSBRazQ9qZYrL8yW7I5PTEiTx6EjjNCba5cNMq+T2xSpcL1rjCdKCYSdxMj8d1VvygeUGQbe2C20pWoKUFZXpxgjh7qpNglaXkahKyhcJ36QW1wVdfV11ewaOut1khq6hp5cPv020OkdI2i1tcS6goaUXRTtE6WiVGSxbk9ZUwgk95Ne1onZ6yhogY+T23sYbFZVbJq75rvKytpu65/7j1Q/lQa+bseplf5hVCQmTir/AOVUSiyA4tOfmFUpDWkVeWd1IGftHRXlpNJXn/I9ViVRUyHKDceG6pbeiFuFUGuCLbBFbh6pEpxUDiaDmoFyMauU8TR1o0FEZpQxaajVm2Ns7IpaYhowKjEbzqIi22LqUTTNmxQ2Ok+ytLu80iB0UCu/JgCq6r3q0aI2ZJohBWocabNjR/D30n2XcRk02s3tas9Ipd+Ccjovbm3AgyROYjPjUHmM9PR/vRNw4FL7/iK8mB2GoVKO1oKkynwHHM9BqRDoO8d0Y6j21ozpUkkzMZ8d/bWobxIMx076FUtN5uYQ57KJW4KhcseRH0TbQC4TKJCcb9Q1nBBGQCd9UFzZq0c0iDq3c4HoODmu/tzO7PX/ABFLtrckGnQpekJeJBCoyTw1FMSJ6q0Vh0re/Lfn173clThssNWkVHe1caUk6oVMhMb53D8aJ/tC82lSG1qQFJAXBiUjcD3TR+2tjradUVpMDIP6qh0gg5qsuNSCsfWzjgd3Zuq9YWvFURoDxXNdBsPKtzG23WU+c1JStYgczAnUTIIHT0VcStp1RQ06h1aAkr0GdOqYwOyuCstFe7PT19lNeT+2X7F0uMqKTBTuBBneYNIWrRkUuLcChugumsZxXYVAwpK5II04gHO7eDxjFcn5Z8m02F2A2UkLlQAUDpg7hG4ZEDeMiugbB5YW79ukPri5U4lsATmTheBHH2U22nyQTco0vpG4lC90Y+lq/V/A7iOiusglsct14JB3d7+8VXt1kU14jDbT17/9XKG7lbiAScjB7OBq9cgtvq1fJyQWNC1LGkSebEdeeFUG5e+SuuNmCEkpJ4HoMd9a7D5Rus3DZZISpS0oBI1CFqAkg76u3NLhVuWxPOaXCrclYf0q2y+UtlWjUYB9m/dwpxyMvy5dAjGglRMScGAkDpJUPGq3y4sgbpt9Da2230BcKGlRXJKzpO6cHvpt5LrRwLddCiEp5uACZJkme4DtNLyBjIjIfX+UM3RHf2/2urtXXnVkAZmknK/bQUFWrc4jWsHeYnT+HjSvltyrTZNllJPyh5IKju0gnOeBj8Kq/J/bIaSHXOcXJ0JOZM85Z46cDtqrstjMTTM76ndkfflvqaSd74qKO/2IGMqAKyAEpidM/rqG6eIHfQmxOTjhc85oUUJC5VvklChAH6xzuFWSzs/ljiSoL0qVKlZAEnpjKuyaudjZJtmtA4ElOSSCd8rOSeyBijz20QxEuzOH9f2uWeJ9pOrbtwPklDSdCGkkEFLLAIOCCGkSCOBrKd7Wt5eWf2jXlZqd7da7ieqXnsV6VxptPVU/ymIhNn1NOfmFc4vLo7h411Dym2xULUDg25+cVQv0RWnsz2iNl7wjoEecATOJ3lJ7a3JyaMQMimBsYrROz5o5mDkqXmuK2bVipRbFVE29pG+jGmaVdJTJQL64ALSwsKsbSQhHXQ1hZE0bcWfCq+V944lO2eAj5illy5PXWjFqSZNNTYQBiibWwoesAGCbERJQzTEAU12U2ZFTGwijbNnTmlnOqE/HHQoPajQSo0Fbu7wd1H7YblVCtIG6oVoEy0YrdMgyKIVdad0Ch21xitktkndNDommtRbV3nIouJGDI9tCt2ZjdW0BOSvwz+FBdTYoyRxuHzKLaVm26R5wBQAIIKUn8ySfAiqF/wDGavnnEqhBUQG1AExMgBQWdXeBNXVb2dWe+h7q9URBgg8MR4GrKy6QmiwJqPfv3WXtlyAlzXegXIdt7ELBhSSkHIn9aOg/wpdav6jzt3RnFdhes0XGlLiJ0YACWiOs6Vtqz2R30vvvJ4066osJUgHMgDSntTAjuNaCDSUb6NOZ77pVLwWsPbUjvh9qrnBYBEJ3zias+xeWqkOJbvFFxpTZaWFAKBSdxKThWe/FKb3k9dtrUPNOLgkAhCoIHHqFLWbzgsSPaKewkFRjwzTHyyCoNeGa6DdckGtpNrdaUC0Eq0rVKXWylRlClRpUgYgGDB3k5rlBBSsaSJaVIIO8pOCO8Vatm8rXbZKm2DKHIKkrB0gjeQAePHsqy7V5JsbRszeWjel6ZUhMAak4Wkk4I64G4VGImHA/T3s4Z86ITKwHEfL3s2YZ040QfKS9eubOzfdSFqMhTgIATOQgp4SCk9w6asHk32doYQ4ZhUvKMkJ3nfByBAEHEzikWxtqh3ZdzaLRpVbgkAyFQZIVndpIiP2afbWSLXZxaDgCrgICR6NhAAyevnq7V+Kr8fkrShr/AF615JK+ASzca/bryxzVD27dl+5cun5U2FkJ4akpJ0IHbvqHYFou+fK1K0NjKlYSnoShJVzegdXRRNxsha0pcWttFsgBSELXznEzJhKcyqI6c04b8p1qw2j5PZp88lKUkuc5KABhLckx3AddHaS5tG55Vzp/Fd+KYY8uFGYnKudP4rvxoug7IsFJaQhCfoDeBwzOSBkzvgUxc2Upe8ED9rFccc8o97cK0lxQTMwgaUjoEjMDtpps7bbq1J846SCleFOlUkIVnRNU02i6m/K4k+VB903BaH2X5gMe+810i+57hWk81cKGCMKAIwe2spWknQ3+6Z/0k1lUNoada/Haeq9K4X3Y7SiOWbIV5ifqL/NVXXZJ4RTvl5c6fk/Whz2LqtN3Rq3DXXWkeFvQKFobelcfNTfomeFe/owCtkbSip2b6a4TIhthrmoUbPJ3CmFpsbO6mFksHgKf2KU9ApWWdzVYQ2ZqDsdjwJivHbHNPHHgkUrdvgTwpRr3ONVYGNoFEMbKjrGxE1Cm5xRFpdVMk0Ug0BFvMCJoF0xTBhUgig7lrfUQigId9rWJ40rdaUOFMUvQanCEqqSmBRKbRmTRzat/D8aKYShJyJrR2/V+r5odqFfjJ/CpsjbJ9TgONftT3QbRM5gwBPBQpaUswJV+A91A7V2jb24Hn7hCMxCRrI6jG41Bt75Y62fNPebwokJgCAPrAAjwrju0uT10QVltayskyFBwROSVJJ41cWXR1mcKvfX2Hsf59FQSWjWGj3XeOH8/yV0K98p1k3q80hx1W4a/7vuIIOfZSk+Vt0qGm1ZQ2B9E89XaFH+M1RBZaVJSU57/AH17tO/SjAAnvx7auGWWAUaxvfooNhjJo2p9ulFdrjywXCJAS2CZhYQAsTw6DS+58r16oaApKDIIU2nSSesZBmqN5zUqSEmO325o0IJhUIAH7APsM0yLOyMZe6Z1LWjHqrKvyg3rplawBGkgYCx0nMg9hFFW3K9adZQywnWACAjAgRKc7z/CkLbwOAQOxCB7YzTBDNwpBU02spA+kEjTAEkyQB4Us9jDmAEm+Nm4D2R2yNobPhaLi3XkkhaVKMA8FBJBx0geFMdhpZQpS7W88yNWoNO6wnAjJUrnTHaJpEzsK68yHnnPMoWtKU6zBIUY1RwSBJz0UbtG2Y5qWHFPKTJcXqIQT+qB/KhSAE0Dj6Yj3Cg9rSboceo9ws25tQruCtlISpTa2njPza0mIUFYyMwaScoduuvEedwEpCQE5Bjcd/RHhT7aWzk2rCC7IdWZ0k/RQM535mPGjeTOxmNoWKkKADyFOhtSYSqfpoQo8ZkDOPCuRuY266lRWlf79lGNsbLrgKgGle+S5kXxv0k8BqJ/hFH2yHfNjQkc5UAIQNZJEgTBUaebc5AXLZBSlS0mBlOhydxlJjdSxey7pKk6G3UlJ+klKwRHQod+41YGVjxgR6p+R7SKVHqprPktcqUfOqAUOC1nUMx9HJAnjEddW3Y3IlxJSqdWptRSAlUFRSoJlyNKRPSa32L5Qls6Wb9C9ISQHdKw7BiBJ4Y353DFWjau1AhKA0sKSpAIUCTM7yTxPDxqmttpnYQABQ8u/VTsNllt9oEINARXDcN3fJMk2mhKErELS22lQncpLaQRjrFZRG1RLzn21ewxXlZi0V1r8dp6pSdh1jsdp6qv+UpUfJfsu/6lVNu8irJ5VFx8l+y9/qVTLZBNaKJgMLCfCOgUpH0e7inTK9RpraWtKLURTizWaWl8lKN94pvasRTi1xS2zXTVrdVZISrWJo2KG7fJoNNGvNUI4ya63KiI4Gq3ado2zOaBYYM0c2IqJIRWNTRpcHtre6RxqFvIohKpGagipQ6jNbFzSKJdZzQN6IFdR2iqj8/miQpJ30jcdg1u1d1wsqm/hwQmrzaeCvH3ihV2RJ1EBRggHClAHgFHnDed1Lbi6M0E7tczArzWStP5bqIb9Bw2hHXOw0KSAUHBmSNczGPnAro4dNJnuQ9soOam2ZVMfNhMSZGRKt2MHupi3tRQEzW7e3ldJo7JrSz6SkD+E2D9NxHBKU+Tq10pGhEhWcrTzRECdRKzM7yn3zvciLcHDYKQB+ssn9rm6hHrGjF8piDEzRzThdCVARJjonHR4UR9rtQFXH3KTtv4dks8JkLzh5n7pZsPkyzJShoYnUrQgJG7nEuBRx9qM0Ft/lXbWSXGrebl9Y0reWoFKf2EgYAkDmpA3Zofym8qPk7Ys2VjWsEvkDnAH9XUPDuNc1sHAggkaidw4dqh0dVaOyWd1y/Iak9079POissJuVfjXmfXd14Znv3S3CFXLi1AfRBVJP2UnAHXVz5F7HU680S0IB85pJ0pbbQQC6uclajgT0TwNa8nOSXnAm5f3aUqSSe9J0xu3QnjB4U75Y7QTZ7NV5iELuVBJUEytQjepZ46dZHQSYiuGdkkgiHtlu9PPopF7Xm6Bh7buW8rnnLC9Xc7QW3q1fOhtOkyIkDHfNW/kzyZct1FxPzbbiYI1ajIMtOgzKTBkAgb6qvIrkyt95KgISgjO6TwjHwBXV7u4SwkCQVAAFRGVQAJjhu66X0jahC1sDMdn9plljktX/Hg2DE9+h/lF2wLwhUaxHnEwClUfRcAIiD08DS/aBZEkto65Gd0TAiDGJ30XsvagdgQA6kHTGEqEZT1YpVyjsyRrT9EmFDeUq3lJ8e8ZqmcxznX2kgbRlT/AN7zVzo7RzG2j4a1D5sxuI8vPelbm1GZ5rIByJC3Rv3/AK8E9tSXN4yWCkc1QyAeBmeaUiDIwQQMkHhNIHWyk0I7cGnmRV2k8TVbpn4dsWsZLE265pqC3A8DvByNV1baJ+ec+2v8xrK8v/71z94v8xryqO0/rP8A3Hqvlc5/NdxPVIPKUzJtvsvf6lVZhqrxy7sFueY0IUqA7OlJMS51VX7fYrvFpfqK91XjH0iYD4W9AgSMrIeKHtmJpxaW1S22yHB/hr9U+6m1pslfFJHcaVkkqmoYqrW1ZpilGKKtdmRvFHfJh0Ui5xJyVqxlAkbqDUaWjTpy16vZWoteo+FeFdymGpals1MhBPCjfk3UfCtwx1GuUKK0hRs4okI6KwNdRrYIr10qRIUbjU0BesYpqU0NctnorlCpMdiqjfMxQYVVjurQngfCkl3ZKG5J8DRW1V1A8OFEFduYpdMb99NFWiiPoq8DQNzaKGdKvA0w3crSEtyQtxc8PiaCdvYEDea8ebX9VXqmhVWyj+qr1T7qejiG1W0UTQMUVs9BUsdtX+1dSwgrUpKUtIJJPTp1buPDwqn7DYIUOar1TR/lD23otRbtusIcdgO63EIUlBEnBMyZGAJg9lB1ZltLW7Bisf8Ai20EQhjTSpouTbe2mX33HVGStRO6MbhjsAq18i+QalrDj4gDOgxjH0nOjqSd/HFM+RHIdlTaLnX50EqSVp1QSkkEN4GkYjWc74iase19tlpIbaSrAgQFEDvOT2mrO124gaizjHLh3z4LKWHRs9uIiiBazIk4Gnlu68E1U6gQ3EjrgDtjHVwG6kXlCsV3L1tbNg6EJK1REZITI6TlQ7VUpt7t0q1EK8DVhVtMaUOf4ukpCYIUUtq3gcQC4gz11VwNkszy7Mke/fRW2k/w/wDCtjEGZcG8K4V9EZasIsGAnGsJgAGSJiZ4EkgyfCqdf7TK1Ek1PtG4ccMkK8DSl1tQ/VV6pqcMLi4vfi4raaI0VFYY7rc9qOt9qFEEGCMjt6auWzNpouEFUCcefRxUkYDiI4iZ9nHHNw0sn6KvVNN9mXjjBCkpVI/ZOeo9Ro7oruQXdMaJZa4wWGkgxadx+yYcpbDzRjBBAKSNxSdxFVZQzVn5R7cNwhOlpadAUYIJyYMDqkfh31dHnCQPNLmfqq9mPZU4Y3AYBNaNmkjgaLSKPpjt8tm/NdevR865+8c/Oa9re8Hzjn7xf5jWVmbUfz3/ALj1XyKcfmO4nqnKXSNxI76w3CvrK8TXlZUGzSDAOPNWsgWC4V9ZXialS8r6x8TWVlMNnk8R5oTVv509J8TUbjyvrHxNe1lcM8viPNHcBRDquFfWV4moXLpf11esaysqGvl8R5qulOCGXeufXX6x99Qqv3PSL9ZXvrKypieXxHmqeV7t6wX7npF+sr31IL5z66/WPvrKyua+XxHmuMe7es+XOfXX6x99aqvnPSL9ZXvrKyva+XxHmpOc6magc2g76Rfrq99QK2m76Vz11e+srKmJ5PEearJZH1zK1G03fSueur30M9tZ70rn3ivfWVlTbNJX6jzVfPLJd+o80OdsP+md+8X769/TD/pnfvF++srKNrpPEeardfL4jzXo2u/6Z37xfvrwXiyZK1EnedRk17WV4TSeI81MTyeI81KjaToEBxwDqWofxrFbWe9M794r315WVDXSV+o80fXSU+o816jaz3pnfvFe+p0bRdOfOLkbjrVPjNeVlRdNJ4jzR4ZZPEea1O1XvSueur31uNqPelc9dXvrysqOuk8R5oglf4jzXqtqPelc9dXvrwbUe9K566vfWVle10niPNS1r6/UeaIY2k76Vz11e+pGtoOz/eL9dXvrKyhGeXxHmrGF7qDEqcqmsrKyoAVFSrWpX//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5364" name="AutoShape 4" descr="data:image/jpeg;base64,/9j/4AAQSkZJRgABAQAAAQABAAD/2wCEAAkGBhQSERUUExQVFRUVFBQXFxgYFBUVFBcXFRUXFBQUGBQXHCYeGBojGRQUHy8gIycpLCwsFR4xNTAqNSYrLCkBCQoKDgwOGg8PGiolHyUpLCksLCksNCwsLC0sLSkpLC0sLCksLCkpLCwsLCksLCwpLCwsLCwsLCkpLCwsLCwsLP/AABEIAMIBAwMBIgACEQEDEQH/xAAcAAACAgMBAQAAAAAAAAAAAAAEBQMGAAIHAQj/xABKEAABAwMBAwcHCAcGBgMAAAABAgMRAAQhEgUxQQYiUWFxgZEHE1OSodHwFCMyUnKTsbIVQmJzweHiFjNDlLPxJDREVILSF3SD/8QAGwEAAgMBAQEAAAAAAAAAAAAAAwQCBQYBAAf/xAA4EQABAwEECAQEBgIDAQAAAAABAAIDEQQSITEFE0FRcZGx8FJhgaEUIjLRBiMzcsHhYpIkU/FC/9oADAMBAAIRAxEAPwCxuPIZt7UpYYUXGtSitsKJIMb6X3W3Sn/prX7ge+vNuvxb2HWyr89BqhaaxDpHsu44UHQJHSVttLLZIBI6l47TvQjvLFQ/6Wz/AMv/AFVF/bZX/a2f+X/qoK+tTOBQYtCKebLUZoPx1op+o7/Y/dPk8sl/9tZ/5f8Aqrb+2zvC2s/8v/VSMIohDYqJkIQzbrR/2O/2P3TVPLt2f+XtPuP6qlTy/e9Ba/c/1UjctZ3UTbbPO8+wVF0raVKgbbNSpkd/sfunbXLu4P8Ag233P9VGW/LO5UYDduOn5k/+3xFK2bLG6B0/ypna2Yyd0Yxid2ezI8KSktNMku63zeM8ym9ryjfIkoZA/dx1dPTUv9q3AcJa9T+dL4jBIgbhHvNCPOpHHP4/EUoJnuOa9Hap3HF55qyf2mc+q36n86hd5WLG9LXqH31XjtUJEHFK7u/njRGa0nEqwZNJ4irU5y4c4Ia9Q++tf7bu8EM+offVJFzJpnbAaZNMOBbmiCZ5zJTK48oNyF6Q2x92f/aiWuWjxHObY+6/qquLdSVVo86d1SrXCiVMshcTU04qxuctV+it/uv51Arle56C1P8A+P8AOqyQaJtd9drdCk1xOZVktuUylH/l7b7ke+i1bcj/AALb7ke+lLDIAkVhBJpUzOJwKajZUp41tsR/cW/3Q99EMbWB/wAFgdjY99JoCRU9qgnNCM76Vqn44m0yCfov0n/Ca+7FTh5HomvuxSZtVEJdoOvk3psQM3BGrukj/Ca+7FDrvk+iZ+7FCuLoZZNdE8m9NMs0ZzaEYraSfRM/dJrX9Kj0TP3SaWrNQqJNSE0h2pxlihP/AMjkm52uPRM/dJrBtXP92z90mlbbPE1IpcVMTP3owsUGxg5JntaEvLSAAAcAAAbqytNup/4hz7X8BWUnM0CR3E9ViJK3zhtVT5TORb7P62V/noBl/FEcslgWuz59Av8APVV+XQBJPjWiMN9reA6IOk2XrZL+93Uq0pcSccek8PiK3XZagYgdXGJzCsZieFVJG06bWe1juJxQX2d7MQq18bgEe4ygDBHsxw7qiRYasjdWz14IxQzG0ykkA4wIMnwz8RUGh9MFBodTBNrewgdlEOtlO4DPTUFjfAkTkdZ4757aclCXBikpHOa75ks4kH5kBZvzEj6JIgZJOYOaMurmCD9E9gk9PTumoPkmlWrj08YiInvoC+vYJznh2f714ND3YIrWhxwWt5tEieM9NL2bkkmTgeyhLi5JqO2JM/E9VWLIQ1qeaLoRO07jJzSRy9UN1PbuzxmkVyzKopiAtpRQdJTJS2t6qm7L5Kc0lbGYFN7cc3NelAXmPLs1JbJkk1O5XlqnFeOUq44owGCwJFHW5A4UKw3RzYPVS8hRo21Rdu7Jo5TIAxQTWOFOLJsEZpVxVpE1BJaJNH4SIFbFmK8CKA41VhG1YhNbedrRSq1qKcY1Ta60WRUCnK8C6nRNsjXq2prYMVqXwBWouJqQBTLWuUpbqPzFYXq1VcRUwKIoDk62u1Ly/tVlR7ZuYfcH7VZSloDta/ieqwj3MvGu9c48obum12d+4c/OKoYWtZx/Kug8vLfVbbOnhbr/ADiqc8oIH8K2kDgI2gDGgQLe+lrlAzvu6lRMtxvzHhUqtphOBmljr5Uerqoq32cTk4ormDN6Uc0DF5RB2uqaYWKis0vUylFGWD/EUCQC78oUHuAb8oTdtRSadbO2qR8RVeN6AM15aPknFVz4b4+ZLCO+KlW+5vcb99IbwGZ30WpRWMiIoV5cigRNuqbG3RglwEmi7cwMUHrg4o22bhJUd/Cm35KZYXI1xwebyc8KRvMnJFT3CyQSTWratwiuMF1RddOCjtbQ99N02xCRWtug9FTOTu9tDkeSUVjABVTMW2BxNausEb8VPbJ5uDA9tSAcI8c0qXGqZDAUK23TlrZHzHnNQnPNjMAwTULdpTS3c0oQmeaoqQejnZHx1Uu99UOaTUY8EvZTTfZyZoJu3hUHhRbBgxQC5XNke14wTB0CKEVW7zmKhQqhq1Y1aqxUKlVu5UZTUgnY2rQmtwipra3k0yt9ngkDv7q4X0NAjPkbGKlJVMmNxrRLEZp/fqCgI+iJA7jpn2Uivn9Io5weWA1oiWSc2hgcBmon3gmllzdk4FRXNxNQtsk00yMDEq6ihDRUq3beP/Eu/arK926P+Ic+0aykp/1XcT1XyGd35juJ6qpcvsW9h+4V+YVRPkpWavvL7+4sP3CvzCqukBIrSRPuxtpuHRTt7rtplIzvO6lK/kgR762+V4gVl0hRM90VKxaacmmCRSrkqaUq7NBqtyTKqJQ9CcVHduycVtasSK6cRUrpFW1K1ZUVJPfR2xH9JzwqO0bABFD2y4Uag4XwQvXq1AV7tX0rSYMGKW3TJCiOFLdkXfO7Dnxq0N3aD9LM1VPaYXYYqTGgJO1s8qO7toraQDaQkb4/2p0hYSklCZpHtYFWTgyIqLZC92OSK9tG4JK0CQP/ACphbN6QCRkgRXttZ57576ZOMAKEjcBRpJNiXZEaVXlo8eijkMg84jEZHXWrVupeEjH4dZo79HjRzZMHnRST3hPRxmigaY45A+N1bpAGdPZ09tSoEYG4VtcpmKAXVTDWVGCxh5Jxxr2+sVLZcQkkHTqSU5IUnKSB2xU7VlhKt00xQgYzEggkZIkUFr6SCm8JS3RfIq9yX28LtCZPz6QQtPSE41fyp2W8g1xNCHLa+d8y4uEuKEyUkgKyD1YyK7Hyf24m6QCVp88MrQMYGNQ7as9IWC6NbFtxogxE2Z4c04H2R12zgEVA02aaJSJjgfiaiuGNNUbHVwWwgkEjahLnD0VEEkmiVIHGvbdEmj1oFYMwCKtG9KZ8O2vLzaaLZlTrigFOKCEz0nGOwSe6ig1JCR8Hj7K53y/29565FukgNs7ozqWYk90/jTejLOZpDIch1/rrRZrSVpMjjG0q9NoISEkzzT4yTHtI7qr20WyTVktFam0KkGUjI6CONJb5s6qCBdnePNXmgpr0QSUWma2LZotaKiKabBqtOHkqy7Yal9z7RrKI2oPnl/aNZVXaHfmv4nqvmEkTS8nzKoflAMMbP/cK/MKp6XJq4+UREsWH7hX5hVPt2YrVx01TeA6Ja3U+IkP+TupRYQIzmhUsE9JE47PiaLbTNEoSlNQv3VX3rqXr2TImvWWox8ddNG7xKhFQrthqEgQM/A+N9cEjjg5dDicClbbB1RnOOqpE2MLpmrSCMCsUoE13Wk5KdSUtaa0KPbT3ZLQURJoMtzuTNTWfzZEpIzv4b/ZQ5DeHmpNNDim13tEpVAwBivL751vUPpJ+BUm0LYLTqTnpj8YrXZbJBM7oyD0DfSQuht4ZhNGpN05IOyTpPYPb8ZolCSqDxNaBQKzpHT4cR7KPtkpTCswDMY8Se2vPO1cY3Yjy7p5oEJEaj0njRny4JECASMCZPVI99Ll3Q08wyRnI4mJPRIFQ21spRnO+ST0mlC2uadBNUUkEmT8dUVMOkxUdsnsMdeZ6RNbXC9XcOAHT0D4xUDimYxUIj9IAgIIgDcZoi2Vg8YNA2lrIkijNcCBSz6bFC2R1iNFzbygJU1dawhKUuCRpGCeM9eZpVyX5RO2z/wAoEEgEAH6J6AQOsA91XfygbJduLZC0nmMKlSdKQmIgmcZAJPeequeXDqMIScDf11tbG4SwDvvvgqayPD4wNvffdF2/k/tdNyyl0LBUrK08Uq4g9GeFMLjnDrFcl5B8qfkzvm9KVIdUBzjhBmNe7ODXWEqgxIJG/SZHWKzOlLGYJL7cj37q0sM+oeI3ZJO80Zpjs5iBJ4CtrhjNFtNc3t/hVc99WLTzTUjqELtC8DDDrpUkKCFBIO9SyMAVyO32XqPEySccf95FdE8oF7pbSyUaRAXrnJ4ERGN/sqq2lwhISJExv7cn2CtRZGGCENGe3jmsTLIb5ouibHtim3bBSAdKMjjCRHsA9tCX1uJNGbJukqYRpJjSnBBEYGc9Mz30Fd3QmqO0n/kup5dAtPoaur+VAKs6FuGwmirjaAAxSx5+amy8c1qYmvOatm1FfPOfaNeV7tNPzy/tH8aykLR+s/ieq+dyVvniVUOXoAasp4MK/MKpFw5G6rT5SrqGbDrYV+YVRk3NayCM6tp8h0SNsB+JkP8Akeqm+XRW4uiug1WxVkVM21ozRy1uzNBN0jDNFskpOT7qNF+DSlZKx0VuwwQedQnMBxOajgBV2aZrSVZFbNpqNq8CccKkF+kHFBo7Ki8HVRbYPZRjSpxk/hQDV8Tuoy2vgd+fYKA8HcpC6nNi5EyBBGR2DFafpLnfRBBxwrLYA5T4VKbcdhpM0rinW1oKIDzQB5tFtMEgbs756eArLVhSTIzxqyWtq0trcUrG8ge09Xxwrxq43W5qODBecq6zbDPD4P8AKikpCRG8DdEd1GvbPLfCQdyhnsFQluaWc41oVOOZhNCoUKk9AJ8KMt7fI7c+Irxu2ip0I4DFCc+uStoi12S3uH9wGPDcMe+sZtyoSB/tWJYknV/vRDL4BwDBxQjlgmywObRCXtkhba23ASlSVbhJmOjogd0T0zwS9YLdwpsggpWRB3xwOOkGa+hVMQY7x4yKo3L/AJOla/lKUpgCFaUREGZPjHV2Gr/QtrArG7vv7LLXDZbQWnI99+iozTOkTu666jyE22lTKWCk+dSkkKKoBQCPEifZXPHb5ttIChnJG6JqLZvKZVu6l5MJKSIBnnSIggRIirieH4hha4IjquxC7s7Gn8PdWzThKgEx37uk5pJs/b6bhlDnnEqUtIUQBBSYB0x0iR2SKxO1W0NrW8VBCUKKtIkgRBJ6qxfwxbMIzvHl9027SbXQ3a4qh8v9suC8cQ4rUU7syEpVkJ8KUWt0VZGQInpOMAfHCqxfnzry1IPNUtWmZ+jqOnf1RTDZVx5oqnund1kj44VtnMDWeaUc0BmGa7dsW5KmU6khKgEaoJMq0pJkkdBG6q/tvaelRHGnmyX5tmzrCpSkjMwNAIG4ZwTVP2o0XHD+NZRgBtDi7y6BbH8JMD4bz8lF+k5qZu86aE/R+ndmjdnbDcdUAEmnHOjAqttJqWtqTQK87WuAH3B+0aygtuI1XDikmUkyDODIGayqmdjTK7Haeq+HT2wCVw8z1VF8q6oZ2d/9df5k1QLdZJroPlZalrZ/7hf5k1RGWq2VmI+HZwCftJGtf+53UpnauYo5DOrfS62RTVpyBS8uBwSJbQ1C2TahORUFyqi0vVqpoGgA44r10HEpOoGpkJM0eLUVsbPSMUUyhDdVbWnRTFthJ4xQjTMQONHNtat1KSHausxTLZ6gkiDToNpwMTkzndvilmzNnRz19wp2bYqOpEGfZVdK4VVpE03ckCpHHfHDMUTavEKBRiOue2h3GiDFE2eJnd8YHjQXZKRjLkx2hcKS0pxpOopAUpvfqjeE74Jzu40kt+Vlo5hYXbuTGk5SIxJV3dIqx24054xO6QZ6qqPLbk0F/PtJUrUTqAgbhvAjfO/fvmrKySRWkFkoxG3+1WSwBhocuisLAQ4SGXm3An6RCgIxxyalTaqgnSYG9USnxri+pInKt8Hp9neKPTy1uGmQ2HFaSrVk6jzdwCjmMAd9MyaHjd9BIU2MkYfkPfuuusbjmtzZBe7B6/4Gqns/yhNuLabUjzSQOe7gHWMKOmPYemrhY7RbdBLKvOBO/cI/aM8Dwqmn0dPDiBXh9lZ2a3ub8si2040neOP40t25ZKuLdxhKigKBMgiOBMzjh30Rcvk7ju6ZkdVA295B0qjwx7aWs8ropL49eC7bSy0MvRnHyXC71jQspUQVJUUknIBSSDHVio7m3jnjnTu6Aa6D5SOR/nQbhoc5CBqSJOoDj1ECe0VQuT0FwIWQUneK3NntDZ4tY08QkoZQ9l7aMwrP5OuVDaNTDySpxxR80RAAJCSQSd392AOkq4V0CzLgD4QlKiEn6Y5umcz0bh4VzdOy0tOpcTBCFJUOuFT/AA9tdL2aVbSt3BoLCFsaAQSAAJSJXESNPtqstVn1kgkjG7r37qrtFn1koezvOvfFcUVhzHTw7anTbedIBneZABnfupvb8mVIe0LghKynUMgwYkHjVi2HsABxJSApfnE6eqFA56sVYvla0YZqxdI1owVzsbdKWAEzEq3iIiU6QOgYH/jSB9o69IE5q4uNShMJ0iN2Tv7fjNZs7YgBmOsk8PdWLa865wbiSSBRazQ9qZYrL8yW7I5PTEiTx6EjjNCba5cNMq+T2xSpcL1rjCdKCYSdxMj8d1VvygeUGQbe2C20pWoKUFZXpxgjh7qpNglaXkahKyhcJ36QW1wVdfV11ewaOut1khq6hp5cPv020OkdI2i1tcS6goaUXRTtE6WiVGSxbk9ZUwgk95Ne1onZ6yhogY+T23sYbFZVbJq75rvKytpu65/7j1Q/lQa+bseplf5hVCQmTir/AOVUSiyA4tOfmFUpDWkVeWd1IGftHRXlpNJXn/I9ViVRUyHKDceG6pbeiFuFUGuCLbBFbh6pEpxUDiaDmoFyMauU8TR1o0FEZpQxaajVm2Ns7IpaYhowKjEbzqIi22LqUTTNmxQ2Ok+ytLu80iB0UCu/JgCq6r3q0aI2ZJohBWocabNjR/D30n2XcRk02s3tas9Ipd+Ccjovbm3AgyROYjPjUHmM9PR/vRNw4FL7/iK8mB2GoVKO1oKkynwHHM9BqRDoO8d0Y6j21ozpUkkzMZ8d/bWobxIMx076FUtN5uYQ57KJW4KhcseRH0TbQC4TKJCcb9Q1nBBGQCd9UFzZq0c0iDq3c4HoODmu/tzO7PX/ABFLtrckGnQpekJeJBCoyTw1FMSJ6q0Vh0re/Lfn173clThssNWkVHe1caUk6oVMhMb53D8aJ/tC82lSG1qQFJAXBiUjcD3TR+2tjradUVpMDIP6qh0gg5qsuNSCsfWzjgd3Zuq9YWvFURoDxXNdBsPKtzG23WU+c1JStYgczAnUTIIHT0VcStp1RQ06h1aAkr0GdOqYwOyuCstFe7PT19lNeT+2X7F0uMqKTBTuBBneYNIWrRkUuLcChugumsZxXYVAwpK5II04gHO7eDxjFcn5Z8m02F2A2UkLlQAUDpg7hG4ZEDeMiugbB5YW79ukPri5U4lsATmTheBHH2U22nyQTco0vpG4lC90Y+lq/V/A7iOiusglsct14JB3d7+8VXt1kU14jDbT17/9XKG7lbiAScjB7OBq9cgtvq1fJyQWNC1LGkSebEdeeFUG5e+SuuNmCEkpJ4HoMd9a7D5Rus3DZZISpS0oBI1CFqAkg76u3NLhVuWxPOaXCrclYf0q2y+UtlWjUYB9m/dwpxyMvy5dAjGglRMScGAkDpJUPGq3y4sgbpt9Da2230BcKGlRXJKzpO6cHvpt5LrRwLddCiEp5uACZJkme4DtNLyBjIjIfX+UM3RHf2/2urtXXnVkAZmknK/bQUFWrc4jWsHeYnT+HjSvltyrTZNllJPyh5IKju0gnOeBj8Kq/J/bIaSHXOcXJ0JOZM85Z46cDtqrstjMTTM76ndkfflvqaSd74qKO/2IGMqAKyAEpidM/rqG6eIHfQmxOTjhc85oUUJC5VvklChAH6xzuFWSzs/ljiSoL0qVKlZAEnpjKuyaudjZJtmtA4ElOSSCd8rOSeyBijz20QxEuzOH9f2uWeJ9pOrbtwPklDSdCGkkEFLLAIOCCGkSCOBrKd7Wt5eWf2jXlZqd7da7ieqXnsV6VxptPVU/ymIhNn1NOfmFc4vLo7h411Dym2xULUDg25+cVQv0RWnsz2iNl7wjoEecATOJ3lJ7a3JyaMQMimBsYrROz5o5mDkqXmuK2bVipRbFVE29pG+jGmaVdJTJQL64ALSwsKsbSQhHXQ1hZE0bcWfCq+V944lO2eAj5illy5PXWjFqSZNNTYQBiibWwoesAGCbERJQzTEAU12U2ZFTGwijbNnTmlnOqE/HHQoPajQSo0Fbu7wd1H7YblVCtIG6oVoEy0YrdMgyKIVdad0Ch21xitktkndNDommtRbV3nIouJGDI9tCt2ZjdW0BOSvwz+FBdTYoyRxuHzKLaVm26R5wBQAIIKUn8ySfAiqF/wDGavnnEqhBUQG1AExMgBQWdXeBNXVb2dWe+h7q9URBgg8MR4GrKy6QmiwJqPfv3WXtlyAlzXegXIdt7ELBhSSkHIn9aOg/wpdav6jzt3RnFdhes0XGlLiJ0YACWiOs6Vtqz2R30vvvJ4066osJUgHMgDSntTAjuNaCDSUb6NOZ77pVLwWsPbUjvh9qrnBYBEJ3zias+xeWqkOJbvFFxpTZaWFAKBSdxKThWe/FKb3k9dtrUPNOLgkAhCoIHHqFLWbzgsSPaKewkFRjwzTHyyCoNeGa6DdckGtpNrdaUC0Eq0rVKXWylRlClRpUgYgGDB3k5rlBBSsaSJaVIIO8pOCO8Vatm8rXbZKm2DKHIKkrB0gjeQAePHsqy7V5JsbRszeWjel6ZUhMAak4Wkk4I64G4VGImHA/T3s4Z86ITKwHEfL3s2YZ040QfKS9eubOzfdSFqMhTgIATOQgp4SCk9w6asHk32doYQ4ZhUvKMkJ3nfByBAEHEzikWxtqh3ZdzaLRpVbgkAyFQZIVndpIiP2afbWSLXZxaDgCrgICR6NhAAyevnq7V+Kr8fkrShr/AF615JK+ASzca/bryxzVD27dl+5cun5U2FkJ4akpJ0IHbvqHYFou+fK1K0NjKlYSnoShJVzegdXRRNxsha0pcWttFsgBSELXznEzJhKcyqI6c04b8p1qw2j5PZp88lKUkuc5KABhLckx3AddHaS5tG55Vzp/Fd+KYY8uFGYnKudP4rvxoug7IsFJaQhCfoDeBwzOSBkzvgUxc2Upe8ED9rFccc8o97cK0lxQTMwgaUjoEjMDtpps7bbq1J846SCleFOlUkIVnRNU02i6m/K4k+VB903BaH2X5gMe+810i+57hWk81cKGCMKAIwe2spWknQ3+6Z/0k1lUNoada/Haeq9K4X3Y7SiOWbIV5ifqL/NVXXZJ4RTvl5c6fk/Whz2LqtN3Rq3DXXWkeFvQKFobelcfNTfomeFe/owCtkbSip2b6a4TIhthrmoUbPJ3CmFpsbO6mFksHgKf2KU9ApWWdzVYQ2ZqDsdjwJivHbHNPHHgkUrdvgTwpRr3ONVYGNoFEMbKjrGxE1Cm5xRFpdVMk0Ug0BFvMCJoF0xTBhUgig7lrfUQigId9rWJ40rdaUOFMUvQanCEqqSmBRKbRmTRzat/D8aKYShJyJrR2/V+r5odqFfjJ/CpsjbJ9TgONftT3QbRM5gwBPBQpaUswJV+A91A7V2jb24Hn7hCMxCRrI6jG41Bt75Y62fNPebwokJgCAPrAAjwrju0uT10QVltayskyFBwROSVJJ41cWXR1mcKvfX2Hsf59FQSWjWGj3XeOH8/yV0K98p1k3q80hx1W4a/7vuIIOfZSk+Vt0qGm1ZQ2B9E89XaFH+M1RBZaVJSU57/AH17tO/SjAAnvx7auGWWAUaxvfooNhjJo2p9ulFdrjywXCJAS2CZhYQAsTw6DS+58r16oaApKDIIU2nSSesZBmqN5zUqSEmO325o0IJhUIAH7APsM0yLOyMZe6Z1LWjHqrKvyg3rplawBGkgYCx0nMg9hFFW3K9adZQywnWACAjAgRKc7z/CkLbwOAQOxCB7YzTBDNwpBU02spA+kEjTAEkyQB4Us9jDmAEm+Nm4D2R2yNobPhaLi3XkkhaVKMA8FBJBx0geFMdhpZQpS7W88yNWoNO6wnAjJUrnTHaJpEzsK68yHnnPMoWtKU6zBIUY1RwSBJz0UbtG2Y5qWHFPKTJcXqIQT+qB/KhSAE0Dj6Yj3Cg9rSboceo9ws25tQruCtlISpTa2njPza0mIUFYyMwaScoduuvEedwEpCQE5Bjcd/RHhT7aWzk2rCC7IdWZ0k/RQM535mPGjeTOxmNoWKkKADyFOhtSYSqfpoQo8ZkDOPCuRuY266lRWlf79lGNsbLrgKgGle+S5kXxv0k8BqJ/hFH2yHfNjQkc5UAIQNZJEgTBUaebc5AXLZBSlS0mBlOhydxlJjdSxey7pKk6G3UlJ+klKwRHQod+41YGVjxgR6p+R7SKVHqprPktcqUfOqAUOC1nUMx9HJAnjEddW3Y3IlxJSqdWptRSAlUFRSoJlyNKRPSa32L5Qls6Wb9C9ISQHdKw7BiBJ4Y353DFWjau1AhKA0sKSpAIUCTM7yTxPDxqmttpnYQABQ8u/VTsNllt9oEINARXDcN3fJMk2mhKErELS22lQncpLaQRjrFZRG1RLzn21ewxXlZi0V1r8dp6pSdh1jsdp6qv+UpUfJfsu/6lVNu8irJ5VFx8l+y9/qVTLZBNaKJgMLCfCOgUpH0e7inTK9RpraWtKLURTizWaWl8lKN94pvasRTi1xS2zXTVrdVZISrWJo2KG7fJoNNGvNUI4ya63KiI4Gq3ado2zOaBYYM0c2IqJIRWNTRpcHtre6RxqFvIohKpGagipQ6jNbFzSKJdZzQN6IFdR2iqj8/miQpJ30jcdg1u1d1wsqm/hwQmrzaeCvH3ihV2RJ1EBRggHClAHgFHnDed1Lbi6M0E7tczArzWStP5bqIb9Bw2hHXOw0KSAUHBmSNczGPnAro4dNJnuQ9soOam2ZVMfNhMSZGRKt2MHupi3tRQEzW7e3ldJo7JrSz6SkD+E2D9NxHBKU+Tq10pGhEhWcrTzRECdRKzM7yn3zvciLcHDYKQB+ssn9rm6hHrGjF8piDEzRzThdCVARJjonHR4UR9rtQFXH3KTtv4dks8JkLzh5n7pZsPkyzJShoYnUrQgJG7nEuBRx9qM0Ft/lXbWSXGrebl9Y0reWoFKf2EgYAkDmpA3Zofym8qPk7Ys2VjWsEvkDnAH9XUPDuNc1sHAggkaidw4dqh0dVaOyWd1y/Iak9079POissJuVfjXmfXd14Znv3S3CFXLi1AfRBVJP2UnAHXVz5F7HU680S0IB85pJ0pbbQQC6uclajgT0TwNa8nOSXnAm5f3aUqSSe9J0xu3QnjB4U75Y7QTZ7NV5iELuVBJUEytQjepZ46dZHQSYiuGdkkgiHtlu9PPopF7Xm6Bh7buW8rnnLC9Xc7QW3q1fOhtOkyIkDHfNW/kzyZct1FxPzbbiYI1ajIMtOgzKTBkAgb6qvIrkyt95KgISgjO6TwjHwBXV7u4SwkCQVAAFRGVQAJjhu66X0jahC1sDMdn9plljktX/Hg2DE9+h/lF2wLwhUaxHnEwClUfRcAIiD08DS/aBZEkto65Gd0TAiDGJ30XsvagdgQA6kHTGEqEZT1YpVyjsyRrT9EmFDeUq3lJ8e8ZqmcxznX2kgbRlT/AN7zVzo7RzG2j4a1D5sxuI8vPelbm1GZ5rIByJC3Rv3/AK8E9tSXN4yWCkc1QyAeBmeaUiDIwQQMkHhNIHWyk0I7cGnmRV2k8TVbpn4dsWsZLE265pqC3A8DvByNV1baJ+ec+2v8xrK8v/71z94v8xryqO0/rP8A3Hqvlc5/NdxPVIPKUzJtvsvf6lVZhqrxy7sFueY0IUqA7OlJMS51VX7fYrvFpfqK91XjH0iYD4W9AgSMrIeKHtmJpxaW1S22yHB/hr9U+6m1pslfFJHcaVkkqmoYqrW1ZpilGKKtdmRvFHfJh0Ui5xJyVqxlAkbqDUaWjTpy16vZWoteo+FeFdymGpals1MhBPCjfk3UfCtwx1GuUKK0hRs4okI6KwNdRrYIr10qRIUbjU0BesYpqU0NctnorlCpMdiqjfMxQYVVjurQngfCkl3ZKG5J8DRW1V1A8OFEFduYpdMb99NFWiiPoq8DQNzaKGdKvA0w3crSEtyQtxc8PiaCdvYEDea8ebX9VXqmhVWyj+qr1T7qejiG1W0UTQMUVs9BUsdtX+1dSwgrUpKUtIJJPTp1buPDwqn7DYIUOar1TR/lD23otRbtusIcdgO63EIUlBEnBMyZGAJg9lB1ZltLW7Bisf8Ai20EQhjTSpouTbe2mX33HVGStRO6MbhjsAq18i+QalrDj4gDOgxjH0nOjqSd/HFM+RHIdlTaLnX50EqSVp1QSkkEN4GkYjWc74iase19tlpIbaSrAgQFEDvOT2mrO124gaizjHLh3z4LKWHRs9uIiiBazIk4Gnlu68E1U6gQ3EjrgDtjHVwG6kXlCsV3L1tbNg6EJK1REZITI6TlQ7VUpt7t0q1EK8DVhVtMaUOf4ukpCYIUUtq3gcQC4gz11VwNkszy7Mke/fRW2k/w/wDCtjEGZcG8K4V9EZasIsGAnGsJgAGSJiZ4EkgyfCqdf7TK1Ek1PtG4ccMkK8DSl1tQ/VV6pqcMLi4vfi4raaI0VFYY7rc9qOt9qFEEGCMjt6auWzNpouEFUCcefRxUkYDiI4iZ9nHHNw0sn6KvVNN9mXjjBCkpVI/ZOeo9Ro7oruQXdMaJZa4wWGkgxadx+yYcpbDzRjBBAKSNxSdxFVZQzVn5R7cNwhOlpadAUYIJyYMDqkfh31dHnCQPNLmfqq9mPZU4Y3AYBNaNmkjgaLSKPpjt8tm/NdevR865+8c/Oa9re8Hzjn7xf5jWVmbUfz3/ALj1XyKcfmO4nqnKXSNxI76w3CvrK8TXlZUGzSDAOPNWsgWC4V9ZXialS8r6x8TWVlMNnk8R5oTVv509J8TUbjyvrHxNe1lcM8viPNHcBRDquFfWV4moXLpf11esaysqGvl8R5qulOCGXeufXX6x99Qqv3PSL9ZXvrKypieXxHmqeV7t6wX7npF+sr31IL5z66/WPvrKyua+XxHmuMe7es+XOfXX6x99aqvnPSL9ZXvrKyva+XxHmpOc6magc2g76Rfrq99QK2m76Vz11e+srKmJ5PEearJZH1zK1G03fSueur30M9tZ70rn3ivfWVlTbNJX6jzVfPLJd+o80OdsP+md+8X769/TD/pnfvF++srKNrpPEeardfL4jzXo2u/6Z37xfvrwXiyZK1EnedRk17WV4TSeI81MTyeI81KjaToEBxwDqWofxrFbWe9M794r315WVDXSV+o80fXSU+o816jaz3pnfvFe+p0bRdOfOLkbjrVPjNeVlRdNJ4jzR4ZZPEea1O1XvSueur31uNqPelc9dXvrysqOuk8R5oglf4jzXqtqPelc9dXvrwbUe9K566vfWVle10niPNS1r6/UeaIY2k76Vz11e+pGtoOz/eL9dXvrKyhGeXxHmrGF7qDEqcqmsrKyoAVFSrWpX//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5366" name="AutoShape 6" descr="data:image/jpeg;base64,/9j/4AAQSkZJRgABAQAAAQABAAD/2wCEAAkGBhQSERUUExQVFRUVFBQXFxgYFBUVFBcXFRUXFBQUGBQXHCYeGBojGRQUHy8gIycpLCwsFR4xNTAqNSYrLCkBCQoKDgwOGg8PGiolHyUpLCksLCksNCwsLC0sLSkpLC0sLCksLCkpLCwsLCksLCwpLCwsLCwsLCkpLCwsLCwsLP/AABEIAMIBAwMBIgACEQEDEQH/xAAcAAACAgMBAQAAAAAAAAAAAAAEBQMGAAIHAQj/xABKEAABAwMBAwcHCAcGBgMAAAABAgMRAAQhEgUxQQYiUWFxgZEHE1OSodHwFCMyUnKTsbIVQmJzweHiFjNDlLPxJDREVILSF3SD/8QAGwEAAgMBAQEAAAAAAAAAAAAAAwQCBQYBAAf/xAA4EQABAwEECAQEBgIDAQAAAAABAAIDEQQSITEFE0FRcZGx8FJhgaEUIjLRBiMzcsHhYpIkU/FC/9oADAMBAAIRAxEAPwCxuPIZt7UpYYUXGtSitsKJIMb6X3W3Sn/prX7ge+vNuvxb2HWyr89BqhaaxDpHsu44UHQJHSVttLLZIBI6l47TvQjvLFQ/6Wz/AMv/AFVF/bZX/a2f+X/qoK+tTOBQYtCKebLUZoPx1op+o7/Y/dPk8sl/9tZ/5f8Aqrb+2zvC2s/8v/VSMIohDYqJkIQzbrR/2O/2P3TVPLt2f+XtPuP6qlTy/e9Ba/c/1UjctZ3UTbbPO8+wVF0raVKgbbNSpkd/sfunbXLu4P8Ag233P9VGW/LO5UYDduOn5k/+3xFK2bLG6B0/ypna2Yyd0Yxid2ezI8KSktNMku63zeM8ym9ryjfIkoZA/dx1dPTUv9q3AcJa9T+dL4jBIgbhHvNCPOpHHP4/EUoJnuOa9Hap3HF55qyf2mc+q36n86hd5WLG9LXqH31XjtUJEHFK7u/njRGa0nEqwZNJ4irU5y4c4Ia9Q++tf7bu8EM+offVJFzJpnbAaZNMOBbmiCZ5zJTK48oNyF6Q2x92f/aiWuWjxHObY+6/qquLdSVVo86d1SrXCiVMshcTU04qxuctV+it/uv51Arle56C1P8A+P8AOqyQaJtd9drdCk1xOZVktuUylH/l7b7ke+i1bcj/AALb7ke+lLDIAkVhBJpUzOJwKajZUp41tsR/cW/3Q99EMbWB/wAFgdjY99JoCRU9qgnNCM76Vqn44m0yCfov0n/Ca+7FTh5HomvuxSZtVEJdoOvk3psQM3BGrukj/Ca+7FDrvk+iZ+7FCuLoZZNdE8m9NMs0ZzaEYraSfRM/dJrX9Kj0TP3SaWrNQqJNSE0h2pxlihP/AMjkm52uPRM/dJrBtXP92z90mlbbPE1IpcVMTP3owsUGxg5JntaEvLSAAAcAAAbqytNup/4hz7X8BWUnM0CR3E9ViJK3zhtVT5TORb7P62V/noBl/FEcslgWuz59Av8APVV+XQBJPjWiMN9reA6IOk2XrZL+93Uq0pcSccek8PiK3XZagYgdXGJzCsZieFVJG06bWe1juJxQX2d7MQq18bgEe4ygDBHsxw7qiRYasjdWz14IxQzG0ykkA4wIMnwz8RUGh9MFBodTBNrewgdlEOtlO4DPTUFjfAkTkdZ4757aclCXBikpHOa75ks4kH5kBZvzEj6JIgZJOYOaMurmCD9E9gk9PTumoPkmlWrj08YiInvoC+vYJznh2f714ND3YIrWhxwWt5tEieM9NL2bkkmTgeyhLi5JqO2JM/E9VWLIQ1qeaLoRO07jJzSRy9UN1PbuzxmkVyzKopiAtpRQdJTJS2t6qm7L5Kc0lbGYFN7cc3NelAXmPLs1JbJkk1O5XlqnFeOUq44owGCwJFHW5A4UKw3RzYPVS8hRo21Rdu7Jo5TIAxQTWOFOLJsEZpVxVpE1BJaJNH4SIFbFmK8CKA41VhG1YhNbedrRSq1qKcY1Ta60WRUCnK8C6nRNsjXq2prYMVqXwBWouJqQBTLWuUpbqPzFYXq1VcRUwKIoDk62u1Ly/tVlR7ZuYfcH7VZSloDta/ieqwj3MvGu9c48obum12d+4c/OKoYWtZx/Kug8vLfVbbOnhbr/ADiqc8oIH8K2kDgI2gDGgQLe+lrlAzvu6lRMtxvzHhUqtphOBmljr5Uerqoq32cTk4ormDN6Uc0DF5RB2uqaYWKis0vUylFGWD/EUCQC78oUHuAb8oTdtRSadbO2qR8RVeN6AM15aPknFVz4b4+ZLCO+KlW+5vcb99IbwGZ30WpRWMiIoV5cigRNuqbG3RglwEmi7cwMUHrg4o22bhJUd/Cm35KZYXI1xwebyc8KRvMnJFT3CyQSTWratwiuMF1RddOCjtbQ99N02xCRWtug9FTOTu9tDkeSUVjABVTMW2BxNausEb8VPbJ5uDA9tSAcI8c0qXGqZDAUK23TlrZHzHnNQnPNjMAwTULdpTS3c0oQmeaoqQejnZHx1Uu99UOaTUY8EvZTTfZyZoJu3hUHhRbBgxQC5XNke14wTB0CKEVW7zmKhQqhq1Y1aqxUKlVu5UZTUgnY2rQmtwipra3k0yt9ngkDv7q4X0NAjPkbGKlJVMmNxrRLEZp/fqCgI+iJA7jpn2Uivn9Io5weWA1oiWSc2hgcBmon3gmllzdk4FRXNxNQtsk00yMDEq6ihDRUq3beP/Eu/arK926P+Ic+0aykp/1XcT1XyGd35juJ6qpcvsW9h+4V+YVRPkpWavvL7+4sP3CvzCqukBIrSRPuxtpuHRTt7rtplIzvO6lK/kgR762+V4gVl0hRM90VKxaacmmCRSrkqaUq7NBqtyTKqJQ9CcVHduycVtasSK6cRUrpFW1K1ZUVJPfR2xH9JzwqO0bABFD2y4Uag4XwQvXq1AV7tX0rSYMGKW3TJCiOFLdkXfO7Dnxq0N3aD9LM1VPaYXYYqTGgJO1s8qO7toraQDaQkb4/2p0hYSklCZpHtYFWTgyIqLZC92OSK9tG4JK0CQP/ACphbN6QCRkgRXttZ57576ZOMAKEjcBRpJNiXZEaVXlo8eijkMg84jEZHXWrVupeEjH4dZo79HjRzZMHnRST3hPRxmigaY45A+N1bpAGdPZ09tSoEYG4VtcpmKAXVTDWVGCxh5Jxxr2+sVLZcQkkHTqSU5IUnKSB2xU7VlhKt00xQgYzEggkZIkUFr6SCm8JS3RfIq9yX28LtCZPz6QQtPSE41fyp2W8g1xNCHLa+d8y4uEuKEyUkgKyD1YyK7Hyf24m6QCVp88MrQMYGNQ7as9IWC6NbFtxogxE2Z4c04H2R12zgEVA02aaJSJjgfiaiuGNNUbHVwWwgkEjahLnD0VEEkmiVIHGvbdEmj1oFYMwCKtG9KZ8O2vLzaaLZlTrigFOKCEz0nGOwSe6ig1JCR8Hj7K53y/29565FukgNs7ozqWYk90/jTejLOZpDIch1/rrRZrSVpMjjG0q9NoISEkzzT4yTHtI7qr20WyTVktFam0KkGUjI6CONJb5s6qCBdnePNXmgpr0QSUWma2LZotaKiKabBqtOHkqy7Yal9z7RrKI2oPnl/aNZVXaHfmv4nqvmEkTS8nzKoflAMMbP/cK/MKp6XJq4+UREsWH7hX5hVPt2YrVx01TeA6Ja3U+IkP+TupRYQIzmhUsE9JE47PiaLbTNEoSlNQv3VX3rqXr2TImvWWox8ddNG7xKhFQrthqEgQM/A+N9cEjjg5dDicClbbB1RnOOqpE2MLpmrSCMCsUoE13Wk5KdSUtaa0KPbT3ZLQURJoMtzuTNTWfzZEpIzv4b/ZQ5DeHmpNNDim13tEpVAwBivL751vUPpJ+BUm0LYLTqTnpj8YrXZbJBM7oyD0DfSQuht4ZhNGpN05IOyTpPYPb8ZolCSqDxNaBQKzpHT4cR7KPtkpTCswDMY8Se2vPO1cY3Yjy7p5oEJEaj0njRny4JECASMCZPVI99Ll3Q08wyRnI4mJPRIFQ21spRnO+ST0mlC2uadBNUUkEmT8dUVMOkxUdsnsMdeZ6RNbXC9XcOAHT0D4xUDimYxUIj9IAgIIgDcZoi2Vg8YNA2lrIkijNcCBSz6bFC2R1iNFzbygJU1dawhKUuCRpGCeM9eZpVyX5RO2z/wAoEEgEAH6J6AQOsA91XfygbJduLZC0nmMKlSdKQmIgmcZAJPeequeXDqMIScDf11tbG4SwDvvvgqayPD4wNvffdF2/k/tdNyyl0LBUrK08Uq4g9GeFMLjnDrFcl5B8qfkzvm9KVIdUBzjhBmNe7ODXWEqgxIJG/SZHWKzOlLGYJL7cj37q0sM+oeI3ZJO80Zpjs5iBJ4CtrhjNFtNc3t/hVc99WLTzTUjqELtC8DDDrpUkKCFBIO9SyMAVyO32XqPEySccf95FdE8oF7pbSyUaRAXrnJ4ERGN/sqq2lwhISJExv7cn2CtRZGGCENGe3jmsTLIb5ouibHtim3bBSAdKMjjCRHsA9tCX1uJNGbJukqYRpJjSnBBEYGc9Mz30Fd3QmqO0n/kup5dAtPoaur+VAKs6FuGwmirjaAAxSx5+amy8c1qYmvOatm1FfPOfaNeV7tNPzy/tH8aykLR+s/ieq+dyVvniVUOXoAasp4MK/MKpFw5G6rT5SrqGbDrYV+YVRk3NayCM6tp8h0SNsB+JkP8Akeqm+XRW4uiug1WxVkVM21ozRy1uzNBN0jDNFskpOT7qNF+DSlZKx0VuwwQedQnMBxOajgBV2aZrSVZFbNpqNq8CccKkF+kHFBo7Ki8HVRbYPZRjSpxk/hQDV8Tuoy2vgd+fYKA8HcpC6nNi5EyBBGR2DFafpLnfRBBxwrLYA5T4VKbcdhpM0rinW1oKIDzQB5tFtMEgbs756eArLVhSTIzxqyWtq0trcUrG8ge09Xxwrxq43W5qODBecq6zbDPD4P8AKikpCRG8DdEd1GvbPLfCQdyhnsFQluaWc41oVOOZhNCoUKk9AJ8KMt7fI7c+Irxu2ip0I4DFCc+uStoi12S3uH9wGPDcMe+sZtyoSB/tWJYknV/vRDL4BwDBxQjlgmywObRCXtkhba23ASlSVbhJmOjogd0T0zwS9YLdwpsggpWRB3xwOOkGa+hVMQY7x4yKo3L/AJOla/lKUpgCFaUREGZPjHV2Gr/QtrArG7vv7LLXDZbQWnI99+iozTOkTu666jyE22lTKWCk+dSkkKKoBQCPEifZXPHb5ttIChnJG6JqLZvKZVu6l5MJKSIBnnSIggRIirieH4hha4IjquxC7s7Gn8PdWzThKgEx37uk5pJs/b6bhlDnnEqUtIUQBBSYB0x0iR2SKxO1W0NrW8VBCUKKtIkgRBJ6qxfwxbMIzvHl9027SbXQ3a4qh8v9suC8cQ4rUU7syEpVkJ8KUWt0VZGQInpOMAfHCqxfnzry1IPNUtWmZ+jqOnf1RTDZVx5oqnund1kj44VtnMDWeaUc0BmGa7dsW5KmU6khKgEaoJMq0pJkkdBG6q/tvaelRHGnmyX5tmzrCpSkjMwNAIG4ZwTVP2o0XHD+NZRgBtDi7y6BbH8JMD4bz8lF+k5qZu86aE/R+ndmjdnbDcdUAEmnHOjAqttJqWtqTQK87WuAH3B+0aygtuI1XDikmUkyDODIGayqmdjTK7Haeq+HT2wCVw8z1VF8q6oZ2d/9df5k1QLdZJroPlZalrZ/7hf5k1RGWq2VmI+HZwCftJGtf+53UpnauYo5DOrfS62RTVpyBS8uBwSJbQ1C2TahORUFyqi0vVqpoGgA44r10HEpOoGpkJM0eLUVsbPSMUUyhDdVbWnRTFthJ4xQjTMQONHNtat1KSHausxTLZ6gkiDToNpwMTkzndvilmzNnRz19wp2bYqOpEGfZVdK4VVpE03ckCpHHfHDMUTavEKBRiOue2h3GiDFE2eJnd8YHjQXZKRjLkx2hcKS0pxpOopAUpvfqjeE74Jzu40kt+Vlo5hYXbuTGk5SIxJV3dIqx24054xO6QZ6qqPLbk0F/PtJUrUTqAgbhvAjfO/fvmrKySRWkFkoxG3+1WSwBhocuisLAQ4SGXm3An6RCgIxxyalTaqgnSYG9USnxri+pInKt8Hp9neKPTy1uGmQ2HFaSrVk6jzdwCjmMAd9MyaHjd9BIU2MkYfkPfuuusbjmtzZBe7B6/4Gqns/yhNuLabUjzSQOe7gHWMKOmPYemrhY7RbdBLKvOBO/cI/aM8Dwqmn0dPDiBXh9lZ2a3ub8si2040neOP40t25ZKuLdxhKigKBMgiOBMzjh30Rcvk7ju6ZkdVA295B0qjwx7aWs8ropL49eC7bSy0MvRnHyXC71jQspUQVJUUknIBSSDHVio7m3jnjnTu6Aa6D5SOR/nQbhoc5CBqSJOoDj1ECe0VQuT0FwIWQUneK3NntDZ4tY08QkoZQ9l7aMwrP5OuVDaNTDySpxxR80RAAJCSQSd392AOkq4V0CzLgD4QlKiEn6Y5umcz0bh4VzdOy0tOpcTBCFJUOuFT/AA9tdL2aVbSt3BoLCFsaAQSAAJSJXESNPtqstVn1kgkjG7r37qrtFn1koezvOvfFcUVhzHTw7anTbedIBneZABnfupvb8mVIe0LghKynUMgwYkHjVi2HsABxJSApfnE6eqFA56sVYvla0YZqxdI1owVzsbdKWAEzEq3iIiU6QOgYH/jSB9o69IE5q4uNShMJ0iN2Tv7fjNZs7YgBmOsk8PdWLa865wbiSSBRazQ9qZYrL8yW7I5PTEiTx6EjjNCba5cNMq+T2xSpcL1rjCdKCYSdxMj8d1VvygeUGQbe2C20pWoKUFZXpxgjh7qpNglaXkahKyhcJ36QW1wVdfV11ewaOut1khq6hp5cPv020OkdI2i1tcS6goaUXRTtE6WiVGSxbk9ZUwgk95Ne1onZ6yhogY+T23sYbFZVbJq75rvKytpu65/7j1Q/lQa+bseplf5hVCQmTir/AOVUSiyA4tOfmFUpDWkVeWd1IGftHRXlpNJXn/I9ViVRUyHKDceG6pbeiFuFUGuCLbBFbh6pEpxUDiaDmoFyMauU8TR1o0FEZpQxaajVm2Ns7IpaYhowKjEbzqIi22LqUTTNmxQ2Ok+ytLu80iB0UCu/JgCq6r3q0aI2ZJohBWocabNjR/D30n2XcRk02s3tas9Ipd+Ccjovbm3AgyROYjPjUHmM9PR/vRNw4FL7/iK8mB2GoVKO1oKkynwHHM9BqRDoO8d0Y6j21ozpUkkzMZ8d/bWobxIMx076FUtN5uYQ57KJW4KhcseRH0TbQC4TKJCcb9Q1nBBGQCd9UFzZq0c0iDq3c4HoODmu/tzO7PX/ABFLtrckGnQpekJeJBCoyTw1FMSJ6q0Vh0re/Lfn173clThssNWkVHe1caUk6oVMhMb53D8aJ/tC82lSG1qQFJAXBiUjcD3TR+2tjradUVpMDIP6qh0gg5qsuNSCsfWzjgd3Zuq9YWvFURoDxXNdBsPKtzG23WU+c1JStYgczAnUTIIHT0VcStp1RQ06h1aAkr0GdOqYwOyuCstFe7PT19lNeT+2X7F0uMqKTBTuBBneYNIWrRkUuLcChugumsZxXYVAwpK5II04gHO7eDxjFcn5Z8m02F2A2UkLlQAUDpg7hG4ZEDeMiugbB5YW79ukPri5U4lsATmTheBHH2U22nyQTco0vpG4lC90Y+lq/V/A7iOiusglsct14JB3d7+8VXt1kU14jDbT17/9XKG7lbiAScjB7OBq9cgtvq1fJyQWNC1LGkSebEdeeFUG5e+SuuNmCEkpJ4HoMd9a7D5Rus3DZZISpS0oBI1CFqAkg76u3NLhVuWxPOaXCrclYf0q2y+UtlWjUYB9m/dwpxyMvy5dAjGglRMScGAkDpJUPGq3y4sgbpt9Da2230BcKGlRXJKzpO6cHvpt5LrRwLddCiEp5uACZJkme4DtNLyBjIjIfX+UM3RHf2/2urtXXnVkAZmknK/bQUFWrc4jWsHeYnT+HjSvltyrTZNllJPyh5IKju0gnOeBj8Kq/J/bIaSHXOcXJ0JOZM85Z46cDtqrstjMTTM76ndkfflvqaSd74qKO/2IGMqAKyAEpidM/rqG6eIHfQmxOTjhc85oUUJC5VvklChAH6xzuFWSzs/ljiSoL0qVKlZAEnpjKuyaudjZJtmtA4ElOSSCd8rOSeyBijz20QxEuzOH9f2uWeJ9pOrbtwPklDSdCGkkEFLLAIOCCGkSCOBrKd7Wt5eWf2jXlZqd7da7ieqXnsV6VxptPVU/ymIhNn1NOfmFc4vLo7h411Dym2xULUDg25+cVQv0RWnsz2iNl7wjoEecATOJ3lJ7a3JyaMQMimBsYrROz5o5mDkqXmuK2bVipRbFVE29pG+jGmaVdJTJQL64ALSwsKsbSQhHXQ1hZE0bcWfCq+V944lO2eAj5illy5PXWjFqSZNNTYQBiibWwoesAGCbERJQzTEAU12U2ZFTGwijbNnTmlnOqE/HHQoPajQSo0Fbu7wd1H7YblVCtIG6oVoEy0YrdMgyKIVdad0Ch21xitktkndNDommtRbV3nIouJGDI9tCt2ZjdW0BOSvwz+FBdTYoyRxuHzKLaVm26R5wBQAIIKUn8ySfAiqF/wDGavnnEqhBUQG1AExMgBQWdXeBNXVb2dWe+h7q9URBgg8MR4GrKy6QmiwJqPfv3WXtlyAlzXegXIdt7ELBhSSkHIn9aOg/wpdav6jzt3RnFdhes0XGlLiJ0YACWiOs6Vtqz2R30vvvJ4066osJUgHMgDSntTAjuNaCDSUb6NOZ77pVLwWsPbUjvh9qrnBYBEJ3zias+xeWqkOJbvFFxpTZaWFAKBSdxKThWe/FKb3k9dtrUPNOLgkAhCoIHHqFLWbzgsSPaKewkFRjwzTHyyCoNeGa6DdckGtpNrdaUC0Eq0rVKXWylRlClRpUgYgGDB3k5rlBBSsaSJaVIIO8pOCO8Vatm8rXbZKm2DKHIKkrB0gjeQAePHsqy7V5JsbRszeWjel6ZUhMAak4Wkk4I64G4VGImHA/T3s4Z86ITKwHEfL3s2YZ040QfKS9eubOzfdSFqMhTgIATOQgp4SCk9w6asHk32doYQ4ZhUvKMkJ3nfByBAEHEzikWxtqh3ZdzaLRpVbgkAyFQZIVndpIiP2afbWSLXZxaDgCrgICR6NhAAyevnq7V+Kr8fkrShr/AF615JK+ASzca/bryxzVD27dl+5cun5U2FkJ4akpJ0IHbvqHYFou+fK1K0NjKlYSnoShJVzegdXRRNxsha0pcWttFsgBSELXznEzJhKcyqI6c04b8p1qw2j5PZp88lKUkuc5KABhLckx3AddHaS5tG55Vzp/Fd+KYY8uFGYnKudP4rvxoug7IsFJaQhCfoDeBwzOSBkzvgUxc2Upe8ED9rFccc8o97cK0lxQTMwgaUjoEjMDtpps7bbq1J846SCleFOlUkIVnRNU02i6m/K4k+VB903BaH2X5gMe+810i+57hWk81cKGCMKAIwe2spWknQ3+6Z/0k1lUNoada/Haeq9K4X3Y7SiOWbIV5ifqL/NVXXZJ4RTvl5c6fk/Whz2LqtN3Rq3DXXWkeFvQKFobelcfNTfomeFe/owCtkbSip2b6a4TIhthrmoUbPJ3CmFpsbO6mFksHgKf2KU9ApWWdzVYQ2ZqDsdjwJivHbHNPHHgkUrdvgTwpRr3ONVYGNoFEMbKjrGxE1Cm5xRFpdVMk0Ug0BFvMCJoF0xTBhUgig7lrfUQigId9rWJ40rdaUOFMUvQanCEqqSmBRKbRmTRzat/D8aKYShJyJrR2/V+r5odqFfjJ/CpsjbJ9TgONftT3QbRM5gwBPBQpaUswJV+A91A7V2jb24Hn7hCMxCRrI6jG41Bt75Y62fNPebwokJgCAPrAAjwrju0uT10QVltayskyFBwROSVJJ41cWXR1mcKvfX2Hsf59FQSWjWGj3XeOH8/yV0K98p1k3q80hx1W4a/7vuIIOfZSk+Vt0qGm1ZQ2B9E89XaFH+M1RBZaVJSU57/AH17tO/SjAAnvx7auGWWAUaxvfooNhjJo2p9ulFdrjywXCJAS2CZhYQAsTw6DS+58r16oaApKDIIU2nSSesZBmqN5zUqSEmO325o0IJhUIAH7APsM0yLOyMZe6Z1LWjHqrKvyg3rplawBGkgYCx0nMg9hFFW3K9adZQywnWACAjAgRKc7z/CkLbwOAQOxCB7YzTBDNwpBU02spA+kEjTAEkyQB4Us9jDmAEm+Nm4D2R2yNobPhaLi3XkkhaVKMA8FBJBx0geFMdhpZQpS7W88yNWoNO6wnAjJUrnTHaJpEzsK68yHnnPMoWtKU6zBIUY1RwSBJz0UbtG2Y5qWHFPKTJcXqIQT+qB/KhSAE0Dj6Yj3Cg9rSboceo9ws25tQruCtlISpTa2njPza0mIUFYyMwaScoduuvEedwEpCQE5Bjcd/RHhT7aWzk2rCC7IdWZ0k/RQM535mPGjeTOxmNoWKkKADyFOhtSYSqfpoQo8ZkDOPCuRuY266lRWlf79lGNsbLrgKgGle+S5kXxv0k8BqJ/hFH2yHfNjQkc5UAIQNZJEgTBUaebc5AXLZBSlS0mBlOhydxlJjdSxey7pKk6G3UlJ+klKwRHQod+41YGVjxgR6p+R7SKVHqprPktcqUfOqAUOC1nUMx9HJAnjEddW3Y3IlxJSqdWptRSAlUFRSoJlyNKRPSa32L5Qls6Wb9C9ISQHdKw7BiBJ4Y353DFWjau1AhKA0sKSpAIUCTM7yTxPDxqmttpnYQABQ8u/VTsNllt9oEINARXDcN3fJMk2mhKErELS22lQncpLaQRjrFZRG1RLzn21ewxXlZi0V1r8dp6pSdh1jsdp6qv+UpUfJfsu/6lVNu8irJ5VFx8l+y9/qVTLZBNaKJgMLCfCOgUpH0e7inTK9RpraWtKLURTizWaWl8lKN94pvasRTi1xS2zXTVrdVZISrWJo2KG7fJoNNGvNUI4ya63KiI4Gq3ado2zOaBYYM0c2IqJIRWNTRpcHtre6RxqFvIohKpGagipQ6jNbFzSKJdZzQN6IFdR2iqj8/miQpJ30jcdg1u1d1wsqm/hwQmrzaeCvH3ihV2RJ1EBRggHClAHgFHnDed1Lbi6M0E7tczArzWStP5bqIb9Bw2hHXOw0KSAUHBmSNczGPnAro4dNJnuQ9soOam2ZVMfNhMSZGRKt2MHupi3tRQEzW7e3ldJo7JrSz6SkD+E2D9NxHBKU+Tq10pGhEhWcrTzRECdRKzM7yn3zvciLcHDYKQB+ssn9rm6hHrGjF8piDEzRzThdCVARJjonHR4UR9rtQFXH3KTtv4dks8JkLzh5n7pZsPkyzJShoYnUrQgJG7nEuBRx9qM0Ft/lXbWSXGrebl9Y0reWoFKf2EgYAkDmpA3Zofym8qPk7Ys2VjWsEvkDnAH9XUPDuNc1sHAggkaidw4dqh0dVaOyWd1y/Iak9079POissJuVfjXmfXd14Znv3S3CFXLi1AfRBVJP2UnAHXVz5F7HU680S0IB85pJ0pbbQQC6uclajgT0TwNa8nOSXnAm5f3aUqSSe9J0xu3QnjB4U75Y7QTZ7NV5iELuVBJUEytQjepZ46dZHQSYiuGdkkgiHtlu9PPopF7Xm6Bh7buW8rnnLC9Xc7QW3q1fOhtOkyIkDHfNW/kzyZct1FxPzbbiYI1ajIMtOgzKTBkAgb6qvIrkyt95KgISgjO6TwjHwBXV7u4SwkCQVAAFRGVQAJjhu66X0jahC1sDMdn9plljktX/Hg2DE9+h/lF2wLwhUaxHnEwClUfRcAIiD08DS/aBZEkto65Gd0TAiDGJ30XsvagdgQA6kHTGEqEZT1YpVyjsyRrT9EmFDeUq3lJ8e8ZqmcxznX2kgbRlT/AN7zVzo7RzG2j4a1D5sxuI8vPelbm1GZ5rIByJC3Rv3/AK8E9tSXN4yWCkc1QyAeBmeaUiDIwQQMkHhNIHWyk0I7cGnmRV2k8TVbpn4dsWsZLE265pqC3A8DvByNV1baJ+ec+2v8xrK8v/71z94v8xryqO0/rP8A3Hqvlc5/NdxPVIPKUzJtvsvf6lVZhqrxy7sFueY0IUqA7OlJMS51VX7fYrvFpfqK91XjH0iYD4W9AgSMrIeKHtmJpxaW1S22yHB/hr9U+6m1pslfFJHcaVkkqmoYqrW1ZpilGKKtdmRvFHfJh0Ui5xJyVqxlAkbqDUaWjTpy16vZWoteo+FeFdymGpals1MhBPCjfk3UfCtwx1GuUKK0hRs4okI6KwNdRrYIr10qRIUbjU0BesYpqU0NctnorlCpMdiqjfMxQYVVjurQngfCkl3ZKG5J8DRW1V1A8OFEFduYpdMb99NFWiiPoq8DQNzaKGdKvA0w3crSEtyQtxc8PiaCdvYEDea8ebX9VXqmhVWyj+qr1T7qejiG1W0UTQMUVs9BUsdtX+1dSwgrUpKUtIJJPTp1buPDwqn7DYIUOar1TR/lD23otRbtusIcdgO63EIUlBEnBMyZGAJg9lB1ZltLW7Bisf8Ai20EQhjTSpouTbe2mX33HVGStRO6MbhjsAq18i+QalrDj4gDOgxjH0nOjqSd/HFM+RHIdlTaLnX50EqSVp1QSkkEN4GkYjWc74iase19tlpIbaSrAgQFEDvOT2mrO124gaizjHLh3z4LKWHRs9uIiiBazIk4Gnlu68E1U6gQ3EjrgDtjHVwG6kXlCsV3L1tbNg6EJK1REZITI6TlQ7VUpt7t0q1EK8DVhVtMaUOf4ukpCYIUUtq3gcQC4gz11VwNkszy7Mke/fRW2k/w/wDCtjEGZcG8K4V9EZasIsGAnGsJgAGSJiZ4EkgyfCqdf7TK1Ek1PtG4ccMkK8DSl1tQ/VV6pqcMLi4vfi4raaI0VFYY7rc9qOt9qFEEGCMjt6auWzNpouEFUCcefRxUkYDiI4iZ9nHHNw0sn6KvVNN9mXjjBCkpVI/ZOeo9Ro7oruQXdMaJZa4wWGkgxadx+yYcpbDzRjBBAKSNxSdxFVZQzVn5R7cNwhOlpadAUYIJyYMDqkfh31dHnCQPNLmfqq9mPZU4Y3AYBNaNmkjgaLSKPpjt8tm/NdevR865+8c/Oa9re8Hzjn7xf5jWVmbUfz3/ALj1XyKcfmO4nqnKXSNxI76w3CvrK8TXlZUGzSDAOPNWsgWC4V9ZXialS8r6x8TWVlMNnk8R5oTVv509J8TUbjyvrHxNe1lcM8viPNHcBRDquFfWV4moXLpf11esaysqGvl8R5qulOCGXeufXX6x99Qqv3PSL9ZXvrKypieXxHmqeV7t6wX7npF+sr31IL5z66/WPvrKyua+XxHmuMe7es+XOfXX6x99aqvnPSL9ZXvrKyva+XxHmpOc6magc2g76Rfrq99QK2m76Vz11e+srKmJ5PEearJZH1zK1G03fSueur30M9tZ70rn3ivfWVlTbNJX6jzVfPLJd+o80OdsP+md+8X769/TD/pnfvF++srKNrpPEeardfL4jzXo2u/6Z37xfvrwXiyZK1EnedRk17WV4TSeI81MTyeI81KjaToEBxwDqWofxrFbWe9M794r315WVDXSV+o80fXSU+o816jaz3pnfvFe+p0bRdOfOLkbjrVPjNeVlRdNJ4jzR4ZZPEea1O1XvSueur31uNqPelc9dXvrysqOuk8R5oglf4jzXqtqPelc9dXvrwbUe9K566vfWVle10niPNS1r6/UeaIY2k76Vz11e+pGtoOz/eL9dXvrKyhGeXxHmrGF7qDEqcqmsrKyoAVFSrWpX//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5368" name="Picture 8" descr="http://www.wallsave.com/wallpapers/1024x768/musik-rege/218554/musik-rege-picture-image-free-music-reggae-218554.jpg"/>
          <p:cNvPicPr>
            <a:picLocks noChangeAspect="1" noChangeArrowheads="1"/>
          </p:cNvPicPr>
          <p:nvPr/>
        </p:nvPicPr>
        <p:blipFill>
          <a:blip r:embed="rId2" cstate="print"/>
          <a:srcRect/>
          <a:stretch>
            <a:fillRect/>
          </a:stretch>
        </p:blipFill>
        <p:spPr bwMode="auto">
          <a:xfrm rot="350003">
            <a:off x="3143240" y="4500570"/>
            <a:ext cx="2857520" cy="2143140"/>
          </a:xfrm>
          <a:prstGeom prst="rect">
            <a:avLst/>
          </a:prstGeom>
          <a:noFill/>
        </p:spPr>
      </p:pic>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heckerboard(across)">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7" presetClass="entr" presetSubtype="0" fill="hold" nodeType="clickEffect">
                                  <p:stCondLst>
                                    <p:cond delay="0"/>
                                  </p:stCondLst>
                                  <p:childTnLst>
                                    <p:set>
                                      <p:cBhvr>
                                        <p:cTn id="21" dur="1" fill="hold">
                                          <p:stCondLst>
                                            <p:cond delay="0"/>
                                          </p:stCondLst>
                                        </p:cTn>
                                        <p:tgtEl>
                                          <p:spTgt spid="15368"/>
                                        </p:tgtEl>
                                        <p:attrNameLst>
                                          <p:attrName>style.visibility</p:attrName>
                                        </p:attrNameLst>
                                      </p:cBhvr>
                                      <p:to>
                                        <p:strVal val="visible"/>
                                      </p:to>
                                    </p:set>
                                    <p:animEffect transition="in" filter="fade">
                                      <p:cBhvr>
                                        <p:cTn id="22" dur="1000"/>
                                        <p:tgtEl>
                                          <p:spTgt spid="15368"/>
                                        </p:tgtEl>
                                      </p:cBhvr>
                                    </p:animEffect>
                                    <p:anim calcmode="lin" valueType="num">
                                      <p:cBhvr>
                                        <p:cTn id="23" dur="1000" fill="hold"/>
                                        <p:tgtEl>
                                          <p:spTgt spid="15368"/>
                                        </p:tgtEl>
                                        <p:attrNameLst>
                                          <p:attrName>ppt_x</p:attrName>
                                        </p:attrNameLst>
                                      </p:cBhvr>
                                      <p:tavLst>
                                        <p:tav tm="0">
                                          <p:val>
                                            <p:strVal val="#ppt_x"/>
                                          </p:val>
                                        </p:tav>
                                        <p:tav tm="100000">
                                          <p:val>
                                            <p:strVal val="#ppt_x"/>
                                          </p:val>
                                        </p:tav>
                                      </p:tavLst>
                                    </p:anim>
                                    <p:anim calcmode="lin" valueType="num">
                                      <p:cBhvr>
                                        <p:cTn id="24" dur="900" decel="100000" fill="hold"/>
                                        <p:tgtEl>
                                          <p:spTgt spid="15368"/>
                                        </p:tgtEl>
                                        <p:attrNameLst>
                                          <p:attrName>ppt_y</p:attrName>
                                        </p:attrNameLst>
                                      </p:cBhvr>
                                      <p:tavLst>
                                        <p:tav tm="0">
                                          <p:val>
                                            <p:strVal val="#ppt_y+1"/>
                                          </p:val>
                                        </p:tav>
                                        <p:tav tm="100000">
                                          <p:val>
                                            <p:strVal val="#ppt_y-.03"/>
                                          </p:val>
                                        </p:tav>
                                      </p:tavLst>
                                    </p:anim>
                                    <p:anim calcmode="lin" valueType="num">
                                      <p:cBhvr>
                                        <p:cTn id="25" dur="100" accel="100000" fill="hold">
                                          <p:stCondLst>
                                            <p:cond delay="900"/>
                                          </p:stCondLst>
                                        </p:cTn>
                                        <p:tgtEl>
                                          <p:spTgt spid="15368"/>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smtClean="0"/>
              <a:t>Progrès de la musique reggae</a:t>
            </a:r>
            <a:endParaRPr lang="en-US" dirty="0"/>
          </a:p>
        </p:txBody>
      </p:sp>
      <p:sp>
        <p:nvSpPr>
          <p:cNvPr id="3" name="Content Placeholder 2"/>
          <p:cNvSpPr>
            <a:spLocks noGrp="1"/>
          </p:cNvSpPr>
          <p:nvPr>
            <p:ph idx="1"/>
          </p:nvPr>
        </p:nvSpPr>
        <p:spPr/>
        <p:txBody>
          <a:bodyPr>
            <a:normAutofit lnSpcReduction="10000"/>
          </a:bodyPr>
          <a:lstStyle/>
          <a:p>
            <a:r>
              <a:rPr lang="fr-FR" dirty="0" smtClean="0"/>
              <a:t>Tout d'abord, nous avons le reggae de terme signifiait quelque chose bâclée, bâclée. Et puis il a commencé à gagner un nouveau sens, a commencé à se référer à quelque chose qui vient du peuple. Les choses de tous les jours. Activités du ghetto, des masses. Les choses que les gens disent et font chaque jour, nous n'avons qu'à ajouter de la musique. Reggae a commencé à parler de vraies personnes, les personnes qui souffrent.</a:t>
            </a:r>
            <a:endParaRPr lang="en-US" dirty="0"/>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5"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anim calcmode="lin" valueType="num">
                                      <p:cBhvr>
                                        <p:cTn id="14" dur="2000" fill="hold"/>
                                        <p:tgtEl>
                                          <p:spTgt spid="3">
                                            <p:txEl>
                                              <p:pRg st="0" end="0"/>
                                            </p:txEl>
                                          </p:spTgt>
                                        </p:tgtEl>
                                        <p:attrNameLst>
                                          <p:attrName>style.rotation</p:attrName>
                                        </p:attrNameLst>
                                      </p:cBhvr>
                                      <p:tavLst>
                                        <p:tav tm="0">
                                          <p:val>
                                            <p:fltVal val="720"/>
                                          </p:val>
                                        </p:tav>
                                        <p:tav tm="100000">
                                          <p:val>
                                            <p:fltVal val="0"/>
                                          </p:val>
                                        </p:tav>
                                      </p:tavLst>
                                    </p:anim>
                                    <p:anim calcmode="lin" valueType="num">
                                      <p:cBhvr>
                                        <p:cTn id="15" dur="2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6" dur="2000" fill="hold"/>
                                        <p:tgtEl>
                                          <p:spTgt spid="3">
                                            <p:txEl>
                                              <p:pRg st="0" end="0"/>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Napredak Bob Marley-a</a:t>
            </a:r>
            <a:endParaRPr lang="en-US" dirty="0"/>
          </a:p>
        </p:txBody>
      </p:sp>
      <p:sp>
        <p:nvSpPr>
          <p:cNvPr id="3" name="Content Placeholder 2"/>
          <p:cNvSpPr>
            <a:spLocks noGrp="1"/>
          </p:cNvSpPr>
          <p:nvPr>
            <p:ph idx="1"/>
          </p:nvPr>
        </p:nvSpPr>
        <p:spPr/>
        <p:txBody>
          <a:bodyPr/>
          <a:lstStyle/>
          <a:p>
            <a:r>
              <a:rPr lang="sr-Latn-RS" dirty="0" smtClean="0"/>
              <a:t>Bob Marley se borio za mir i na kraju je to i dobio. Rege muzika se proširila po celom svetu i većina ju je lepo prihvatila.</a:t>
            </a:r>
          </a:p>
          <a:p>
            <a:pPr>
              <a:buNone/>
            </a:pPr>
            <a:endParaRPr lang="en-US" dirty="0"/>
          </a:p>
        </p:txBody>
      </p:sp>
      <p:pic>
        <p:nvPicPr>
          <p:cNvPr id="16386" name="Picture 2" descr="http://www.svetplus.com/images/vesti/219678497.jpg"/>
          <p:cNvPicPr>
            <a:picLocks noChangeAspect="1" noChangeArrowheads="1"/>
          </p:cNvPicPr>
          <p:nvPr/>
        </p:nvPicPr>
        <p:blipFill>
          <a:blip r:embed="rId2"/>
          <a:srcRect/>
          <a:stretch>
            <a:fillRect/>
          </a:stretch>
        </p:blipFill>
        <p:spPr bwMode="auto">
          <a:xfrm>
            <a:off x="1857356" y="3643314"/>
            <a:ext cx="4881565" cy="2928940"/>
          </a:xfrm>
          <a:prstGeom prst="rect">
            <a:avLst/>
          </a:prstGeom>
          <a:noFill/>
        </p:spPr>
      </p:pic>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style.rotation</p:attrName>
                                        </p:attrNameLst>
                                      </p:cBhvr>
                                      <p:tavLst>
                                        <p:tav tm="0">
                                          <p:val>
                                            <p:fltVal val="720"/>
                                          </p:val>
                                        </p:tav>
                                        <p:tav tm="100000">
                                          <p:val>
                                            <p:fltVal val="0"/>
                                          </p:val>
                                        </p:tav>
                                      </p:tavLst>
                                    </p:anim>
                                    <p:anim calcmode="lin" valueType="num">
                                      <p:cBhvr>
                                        <p:cTn id="9" dur="2000" fill="hold"/>
                                        <p:tgtEl>
                                          <p:spTgt spid="2"/>
                                        </p:tgtEl>
                                        <p:attrNameLst>
                                          <p:attrName>ppt_h</p:attrName>
                                        </p:attrNameLst>
                                      </p:cBhvr>
                                      <p:tavLst>
                                        <p:tav tm="0">
                                          <p:val>
                                            <p:fltVal val="0"/>
                                          </p:val>
                                        </p:tav>
                                        <p:tav tm="100000">
                                          <p:val>
                                            <p:strVal val="#ppt_h"/>
                                          </p:val>
                                        </p:tav>
                                      </p:tavLst>
                                    </p:anim>
                                    <p:anim calcmode="lin" valueType="num">
                                      <p:cBhvr>
                                        <p:cTn id="10" dur="2000" fill="hold"/>
                                        <p:tgtEl>
                                          <p:spTgt spid="2"/>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34" presetClass="entr" presetSubtype="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from="(-#ppt_w/2)" to="(#ppt_x)" calcmode="lin" valueType="num">
                                      <p:cBhvr>
                                        <p:cTn id="15" dur="600" fill="hold">
                                          <p:stCondLst>
                                            <p:cond delay="0"/>
                                          </p:stCondLst>
                                        </p:cTn>
                                        <p:tgtEl>
                                          <p:spTgt spid="3">
                                            <p:txEl>
                                              <p:pRg st="0" end="0"/>
                                            </p:txEl>
                                          </p:spTgt>
                                        </p:tgtEl>
                                        <p:attrNameLst>
                                          <p:attrName>ppt_x</p:attrName>
                                        </p:attrNameLst>
                                      </p:cBhvr>
                                    </p:anim>
                                    <p:anim from="0" to="-1.0" calcmode="lin" valueType="num">
                                      <p:cBhvr>
                                        <p:cTn id="16" dur="200" decel="50000" autoRev="1" fill="hold">
                                          <p:stCondLst>
                                            <p:cond delay="600"/>
                                          </p:stCondLst>
                                        </p:cTn>
                                        <p:tgtEl>
                                          <p:spTgt spid="3">
                                            <p:txEl>
                                              <p:pRg st="0" end="0"/>
                                            </p:txEl>
                                          </p:spTgt>
                                        </p:tgtEl>
                                        <p:attrNameLst>
                                          <p:attrName>xshear</p:attrName>
                                        </p:attrNameLst>
                                      </p:cBhvr>
                                    </p:anim>
                                    <p:animScale>
                                      <p:cBhvr>
                                        <p:cTn id="17" dur="200" decel="100000" autoRev="1" fill="hold">
                                          <p:stCondLst>
                                            <p:cond delay="600"/>
                                          </p:stCondLst>
                                        </p:cTn>
                                        <p:tgtEl>
                                          <p:spTgt spid="3">
                                            <p:txEl>
                                              <p:pRg st="0" end="0"/>
                                            </p:txEl>
                                          </p:spTgt>
                                        </p:tgtEl>
                                      </p:cBhvr>
                                      <p:from x="100000" y="100000"/>
                                      <p:to x="80000" y="100000"/>
                                    </p:animScale>
                                    <p:anim by="(#ppt_h/3+#ppt_w*0.1)" calcmode="lin" valueType="num">
                                      <p:cBhvr additive="sum">
                                        <p:cTn id="18" dur="200" decel="100000" autoRev="1" fill="hold">
                                          <p:stCondLst>
                                            <p:cond delay="600"/>
                                          </p:stCondLst>
                                        </p:cTn>
                                        <p:tgtEl>
                                          <p:spTgt spid="3">
                                            <p:txEl>
                                              <p:pRg st="0" end="0"/>
                                            </p:txEl>
                                          </p:spTgt>
                                        </p:tgtEl>
                                        <p:attrNameLst>
                                          <p:attrName>ppt_x</p:attrName>
                                        </p:attrNameLst>
                                      </p:cBhvr>
                                    </p:anim>
                                  </p:childTnLst>
                                </p:cTn>
                              </p:par>
                            </p:childTnLst>
                          </p:cTn>
                        </p:par>
                      </p:childTnLst>
                    </p:cTn>
                  </p:par>
                  <p:par>
                    <p:cTn id="19" fill="hold">
                      <p:stCondLst>
                        <p:cond delay="indefinite"/>
                      </p:stCondLst>
                      <p:childTnLst>
                        <p:par>
                          <p:cTn id="20" fill="hold">
                            <p:stCondLst>
                              <p:cond delay="0"/>
                            </p:stCondLst>
                            <p:childTnLst>
                              <p:par>
                                <p:cTn id="21" presetID="55" presetClass="entr" presetSubtype="0" fill="hold" nodeType="clickEffect">
                                  <p:stCondLst>
                                    <p:cond delay="0"/>
                                  </p:stCondLst>
                                  <p:childTnLst>
                                    <p:set>
                                      <p:cBhvr>
                                        <p:cTn id="22" dur="1" fill="hold">
                                          <p:stCondLst>
                                            <p:cond delay="0"/>
                                          </p:stCondLst>
                                        </p:cTn>
                                        <p:tgtEl>
                                          <p:spTgt spid="16386"/>
                                        </p:tgtEl>
                                        <p:attrNameLst>
                                          <p:attrName>style.visibility</p:attrName>
                                        </p:attrNameLst>
                                      </p:cBhvr>
                                      <p:to>
                                        <p:strVal val="visible"/>
                                      </p:to>
                                    </p:set>
                                    <p:anim calcmode="lin" valueType="num">
                                      <p:cBhvr>
                                        <p:cTn id="23" dur="1000" fill="hold"/>
                                        <p:tgtEl>
                                          <p:spTgt spid="16386"/>
                                        </p:tgtEl>
                                        <p:attrNameLst>
                                          <p:attrName>ppt_w</p:attrName>
                                        </p:attrNameLst>
                                      </p:cBhvr>
                                      <p:tavLst>
                                        <p:tav tm="0">
                                          <p:val>
                                            <p:strVal val="#ppt_w*0.70"/>
                                          </p:val>
                                        </p:tav>
                                        <p:tav tm="100000">
                                          <p:val>
                                            <p:strVal val="#ppt_w"/>
                                          </p:val>
                                        </p:tav>
                                      </p:tavLst>
                                    </p:anim>
                                    <p:anim calcmode="lin" valueType="num">
                                      <p:cBhvr>
                                        <p:cTn id="24" dur="1000" fill="hold"/>
                                        <p:tgtEl>
                                          <p:spTgt spid="16386"/>
                                        </p:tgtEl>
                                        <p:attrNameLst>
                                          <p:attrName>ppt_h</p:attrName>
                                        </p:attrNameLst>
                                      </p:cBhvr>
                                      <p:tavLst>
                                        <p:tav tm="0">
                                          <p:val>
                                            <p:strVal val="#ppt_h"/>
                                          </p:val>
                                        </p:tav>
                                        <p:tav tm="100000">
                                          <p:val>
                                            <p:strVal val="#ppt_h"/>
                                          </p:val>
                                        </p:tav>
                                      </p:tavLst>
                                    </p:anim>
                                    <p:animEffect transition="in" filter="fade">
                                      <p:cBhvr>
                                        <p:cTn id="25" dur="1000"/>
                                        <p:tgtEl>
                                          <p:spTgt spid="16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C</a:t>
            </a:r>
            <a:r>
              <a:rPr lang="en-US" dirty="0" err="1" smtClean="0"/>
              <a:t>hanter</a:t>
            </a:r>
            <a:r>
              <a:rPr lang="en-US" dirty="0" smtClean="0"/>
              <a:t> </a:t>
            </a:r>
            <a:r>
              <a:rPr lang="en-US" dirty="0" smtClean="0"/>
              <a:t>des chansons</a:t>
            </a:r>
            <a:endParaRPr lang="en-US" dirty="0"/>
          </a:p>
        </p:txBody>
      </p:sp>
      <p:sp>
        <p:nvSpPr>
          <p:cNvPr id="3" name="Content Placeholder 2"/>
          <p:cNvSpPr>
            <a:spLocks noGrp="1"/>
          </p:cNvSpPr>
          <p:nvPr>
            <p:ph idx="1"/>
          </p:nvPr>
        </p:nvSpPr>
        <p:spPr/>
        <p:txBody>
          <a:bodyPr/>
          <a:lstStyle/>
          <a:p>
            <a:r>
              <a:rPr lang="sr-Latn-RS" dirty="0" smtClean="0"/>
              <a:t>Neke od Bobovih pesama su:</a:t>
            </a:r>
          </a:p>
          <a:p>
            <a:pPr>
              <a:buNone/>
            </a:pPr>
            <a:r>
              <a:rPr lang="sr-Latn-RS" dirty="0" smtClean="0"/>
              <a:t> </a:t>
            </a:r>
            <a:r>
              <a:rPr lang="sr-Latn-RS" dirty="0" smtClean="0"/>
              <a:t>              - Don’t worry be happy</a:t>
            </a:r>
          </a:p>
          <a:p>
            <a:pPr>
              <a:buNone/>
            </a:pPr>
            <a:r>
              <a:rPr lang="sr-Latn-RS" dirty="0" smtClean="0"/>
              <a:t>               - A lalala long</a:t>
            </a:r>
          </a:p>
          <a:p>
            <a:pPr>
              <a:buNone/>
            </a:pPr>
            <a:r>
              <a:rPr lang="sr-Latn-RS" dirty="0" smtClean="0"/>
              <a:t> </a:t>
            </a:r>
            <a:r>
              <a:rPr lang="sr-Latn-RS" dirty="0" smtClean="0"/>
              <a:t>              - Buffalo soldier</a:t>
            </a:r>
          </a:p>
          <a:p>
            <a:pPr>
              <a:buNone/>
            </a:pPr>
            <a:r>
              <a:rPr lang="sr-Latn-RS" dirty="0" smtClean="0"/>
              <a:t> </a:t>
            </a:r>
            <a:r>
              <a:rPr lang="sr-Latn-RS" dirty="0" smtClean="0"/>
              <a:t>              - One love</a:t>
            </a:r>
          </a:p>
          <a:p>
            <a:pPr>
              <a:buNone/>
            </a:pPr>
            <a:r>
              <a:rPr lang="sr-Latn-RS" dirty="0" smtClean="0"/>
              <a:t> </a:t>
            </a:r>
            <a:r>
              <a:rPr lang="sr-Latn-RS" dirty="0" smtClean="0"/>
              <a:t>              -  Bad boys</a:t>
            </a:r>
            <a:endParaRPr lang="en-US" dirty="0"/>
          </a:p>
        </p:txBody>
      </p:sp>
      <p:pic>
        <p:nvPicPr>
          <p:cNvPr id="18436" name="Picture 4" descr="https://encrypted-tbn0.gstatic.com/images?q=tbn:ANd9GcThaonpVwCRT4lZFokTRKNkMqdEtJl1QKaN6Qwp-N5zgZHRX-tMtg"/>
          <p:cNvPicPr>
            <a:picLocks noChangeAspect="1" noChangeArrowheads="1"/>
          </p:cNvPicPr>
          <p:nvPr/>
        </p:nvPicPr>
        <p:blipFill>
          <a:blip r:embed="rId2"/>
          <a:srcRect/>
          <a:stretch>
            <a:fillRect/>
          </a:stretch>
        </p:blipFill>
        <p:spPr bwMode="auto">
          <a:xfrm>
            <a:off x="4500563" y="3071810"/>
            <a:ext cx="4500594" cy="3786190"/>
          </a:xfrm>
          <a:prstGeom prst="rect">
            <a:avLst/>
          </a:prstGeom>
          <a:noFill/>
        </p:spPr>
      </p:pic>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5"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4"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5" dur="10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blinds(horizontal)">
                                      <p:cBhvr>
                                        <p:cTn id="20" dur="500"/>
                                        <p:tgtEl>
                                          <p:spTgt spid="3">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blinds(horizontal)">
                                      <p:cBhvr>
                                        <p:cTn id="25" dur="500"/>
                                        <p:tgtEl>
                                          <p:spTgt spid="3">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Effect transition="in" filter="blinds(horizontal)">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blinds(horizontal)">
                                      <p:cBhvr>
                                        <p:cTn id="35" dur="500"/>
                                        <p:tgtEl>
                                          <p:spTgt spid="3">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nodeType="click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blinds(horizontal)">
                                      <p:cBhvr>
                                        <p:cTn id="40" dur="500"/>
                                        <p:tgtEl>
                                          <p:spTgt spid="3">
                                            <p:txEl>
                                              <p:pRg st="5" end="5"/>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5" presetClass="entr" presetSubtype="0" fill="hold" nodeType="clickEffect">
                                  <p:stCondLst>
                                    <p:cond delay="0"/>
                                  </p:stCondLst>
                                  <p:childTnLst>
                                    <p:set>
                                      <p:cBhvr>
                                        <p:cTn id="44" dur="1" fill="hold">
                                          <p:stCondLst>
                                            <p:cond delay="0"/>
                                          </p:stCondLst>
                                        </p:cTn>
                                        <p:tgtEl>
                                          <p:spTgt spid="18436"/>
                                        </p:tgtEl>
                                        <p:attrNameLst>
                                          <p:attrName>style.visibility</p:attrName>
                                        </p:attrNameLst>
                                      </p:cBhvr>
                                      <p:to>
                                        <p:strVal val="visible"/>
                                      </p:to>
                                    </p:set>
                                    <p:anim calcmode="lin" valueType="num">
                                      <p:cBhvr>
                                        <p:cTn id="45" dur="1000" fill="hold"/>
                                        <p:tgtEl>
                                          <p:spTgt spid="18436"/>
                                        </p:tgtEl>
                                        <p:attrNameLst>
                                          <p:attrName>ppt_w</p:attrName>
                                        </p:attrNameLst>
                                      </p:cBhvr>
                                      <p:tavLst>
                                        <p:tav tm="0">
                                          <p:val>
                                            <p:fltVal val="0"/>
                                          </p:val>
                                        </p:tav>
                                        <p:tav tm="100000">
                                          <p:val>
                                            <p:strVal val="#ppt_w"/>
                                          </p:val>
                                        </p:tav>
                                      </p:tavLst>
                                    </p:anim>
                                    <p:anim calcmode="lin" valueType="num">
                                      <p:cBhvr>
                                        <p:cTn id="46" dur="1000" fill="hold"/>
                                        <p:tgtEl>
                                          <p:spTgt spid="18436"/>
                                        </p:tgtEl>
                                        <p:attrNameLst>
                                          <p:attrName>ppt_h</p:attrName>
                                        </p:attrNameLst>
                                      </p:cBhvr>
                                      <p:tavLst>
                                        <p:tav tm="0">
                                          <p:val>
                                            <p:fltVal val="0"/>
                                          </p:val>
                                        </p:tav>
                                        <p:tav tm="100000">
                                          <p:val>
                                            <p:strVal val="#ppt_h"/>
                                          </p:val>
                                        </p:tav>
                                      </p:tavLst>
                                    </p:anim>
                                    <p:anim calcmode="lin" valueType="num">
                                      <p:cBhvr>
                                        <p:cTn id="47" dur="1000" fill="hold"/>
                                        <p:tgtEl>
                                          <p:spTgt spid="18436"/>
                                        </p:tgtEl>
                                        <p:attrNameLst>
                                          <p:attrName>ppt_x</p:attrName>
                                        </p:attrNameLst>
                                      </p:cBhvr>
                                      <p:tavLst>
                                        <p:tav tm="0" fmla="#ppt_x+(cos(-2*pi*(1-$))*-#ppt_x-sin(-2*pi*(1-$))*(1-#ppt_y))*(1-$)">
                                          <p:val>
                                            <p:fltVal val="0"/>
                                          </p:val>
                                        </p:tav>
                                        <p:tav tm="100000">
                                          <p:val>
                                            <p:fltVal val="1"/>
                                          </p:val>
                                        </p:tav>
                                      </p:tavLst>
                                    </p:anim>
                                    <p:anim calcmode="lin" valueType="num">
                                      <p:cBhvr>
                                        <p:cTn id="48" dur="1000" fill="hold"/>
                                        <p:tgtEl>
                                          <p:spTgt spid="18436"/>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Liens Chanson</a:t>
            </a:r>
            <a:endParaRPr lang="en-US" dirty="0"/>
          </a:p>
        </p:txBody>
      </p:sp>
      <p:sp>
        <p:nvSpPr>
          <p:cNvPr id="3" name="Content Placeholder 2"/>
          <p:cNvSpPr>
            <a:spLocks noGrp="1"/>
          </p:cNvSpPr>
          <p:nvPr>
            <p:ph idx="1"/>
          </p:nvPr>
        </p:nvSpPr>
        <p:spPr>
          <a:xfrm>
            <a:off x="457200" y="1500174"/>
            <a:ext cx="8229600" cy="5357825"/>
          </a:xfrm>
        </p:spPr>
        <p:txBody>
          <a:bodyPr/>
          <a:lstStyle/>
          <a:p>
            <a:r>
              <a:rPr lang="sr-Latn-RS" dirty="0" smtClean="0"/>
              <a:t>1.</a:t>
            </a:r>
            <a:r>
              <a:rPr lang="en-US" dirty="0" smtClean="0">
                <a:hlinkClick r:id="rId2"/>
              </a:rPr>
              <a:t>http</a:t>
            </a:r>
            <a:r>
              <a:rPr lang="en-US" dirty="0" smtClean="0">
                <a:hlinkClick r:id="rId2"/>
              </a:rPr>
              <a:t>://</a:t>
            </a:r>
            <a:r>
              <a:rPr lang="en-US" dirty="0" smtClean="0">
                <a:hlinkClick r:id="rId2"/>
              </a:rPr>
              <a:t>www.youtube.com/watch?v=ZV2ju156fmA&amp;list=RDL3HQMbQAWRc</a:t>
            </a:r>
            <a:endParaRPr lang="sr-Latn-RS" dirty="0" smtClean="0"/>
          </a:p>
          <a:p>
            <a:r>
              <a:rPr lang="sr-Latn-RS" dirty="0" smtClean="0"/>
              <a:t>2.</a:t>
            </a:r>
            <a:r>
              <a:rPr lang="en-US" dirty="0" smtClean="0">
                <a:hlinkClick r:id="rId3"/>
              </a:rPr>
              <a:t>http</a:t>
            </a:r>
            <a:r>
              <a:rPr lang="en-US" dirty="0" smtClean="0">
                <a:hlinkClick r:id="rId3"/>
              </a:rPr>
              <a:t>://</a:t>
            </a:r>
            <a:r>
              <a:rPr lang="en-US" dirty="0" smtClean="0">
                <a:hlinkClick r:id="rId3"/>
              </a:rPr>
              <a:t>www.youtube.com/watch?v=S5FCdx7Dn0o&amp;list=RDL3HQMbQAWRc&amp;index=3</a:t>
            </a:r>
            <a:endParaRPr lang="sr-Latn-RS" dirty="0" smtClean="0"/>
          </a:p>
          <a:p>
            <a:r>
              <a:rPr lang="sr-Latn-RS" dirty="0" smtClean="0"/>
              <a:t>3.</a:t>
            </a:r>
            <a:r>
              <a:rPr lang="en-US" dirty="0" smtClean="0">
                <a:hlinkClick r:id="rId4"/>
              </a:rPr>
              <a:t> http://www.youtube.com/watch?v=-</a:t>
            </a:r>
            <a:r>
              <a:rPr lang="en-US" dirty="0" smtClean="0">
                <a:hlinkClick r:id="rId4"/>
              </a:rPr>
              <a:t>JhwxTen6yA&amp;list=RDL3HQMbQAWRc</a:t>
            </a:r>
            <a:endParaRPr lang="sr-Latn-RS" dirty="0" smtClean="0"/>
          </a:p>
          <a:p>
            <a:r>
              <a:rPr lang="sr-Latn-RS" dirty="0" smtClean="0"/>
              <a:t>4.</a:t>
            </a:r>
            <a:r>
              <a:rPr lang="en-US" dirty="0" smtClean="0">
                <a:hlinkClick r:id="rId5"/>
              </a:rPr>
              <a:t>http</a:t>
            </a:r>
            <a:r>
              <a:rPr lang="en-US" dirty="0" smtClean="0">
                <a:hlinkClick r:id="rId5"/>
              </a:rPr>
              <a:t>://www.youtube.com/watch?v=L3HQMbQAWRc&amp;list=RDL3HQMbQAWRc</a:t>
            </a:r>
            <a:endParaRPr lang="en-US" dirty="0"/>
          </a:p>
        </p:txBody>
      </p:sp>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checkerboard(across)">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5" presetClass="entr" presetSubtype="0"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p:cTn id="18"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9"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0" dur="1000" fill="hold"/>
                                        <p:tgtEl>
                                          <p:spTgt spid="3">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21" dur="1000" fill="hold"/>
                                        <p:tgtEl>
                                          <p:spTgt spid="3">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2" fill="hold">
                      <p:stCondLst>
                        <p:cond delay="indefinite"/>
                      </p:stCondLst>
                      <p:childTnLst>
                        <p:par>
                          <p:cTn id="23" fill="hold">
                            <p:stCondLst>
                              <p:cond delay="0"/>
                            </p:stCondLst>
                            <p:childTnLst>
                              <p:par>
                                <p:cTn id="24" presetID="14" presetClass="entr" presetSubtype="10" fill="hold"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6" dur="5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58" presetClass="entr" presetSubtype="0" accel="100000"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500" fill="hold"/>
                                        <p:tgtEl>
                                          <p:spTgt spid="3">
                                            <p:txEl>
                                              <p:pRg st="3" end="3"/>
                                            </p:txEl>
                                          </p:spTgt>
                                        </p:tgtEl>
                                        <p:attrNameLst>
                                          <p:attrName>ppt_w</p:attrName>
                                        </p:attrNameLst>
                                      </p:cBhvr>
                                      <p:tavLst>
                                        <p:tav tm="0">
                                          <p:val>
                                            <p:strVal val="#ppt_w*2.5"/>
                                          </p:val>
                                        </p:tav>
                                        <p:tav tm="100000">
                                          <p:val>
                                            <p:strVal val="#ppt_w"/>
                                          </p:val>
                                        </p:tav>
                                      </p:tavLst>
                                    </p:anim>
                                    <p:anim calcmode="lin" valueType="num">
                                      <p:cBhvr>
                                        <p:cTn id="32" dur="500" fill="hold"/>
                                        <p:tgtEl>
                                          <p:spTgt spid="3">
                                            <p:txEl>
                                              <p:pRg st="3" end="3"/>
                                            </p:txEl>
                                          </p:spTgt>
                                        </p:tgtEl>
                                        <p:attrNameLst>
                                          <p:attrName>ppt_h</p:attrName>
                                        </p:attrNameLst>
                                      </p:cBhvr>
                                      <p:tavLst>
                                        <p:tav tm="0">
                                          <p:val>
                                            <p:strVal val="#ppt_h*0.01"/>
                                          </p:val>
                                        </p:tav>
                                        <p:tav tm="100000">
                                          <p:val>
                                            <p:strVal val="#ppt_h"/>
                                          </p:val>
                                        </p:tav>
                                      </p:tavLst>
                                    </p:anim>
                                    <p:anim calcmode="lin" valueType="num">
                                      <p:cBhvr>
                                        <p:cTn id="3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4" dur="500" fill="hold"/>
                                        <p:tgtEl>
                                          <p:spTgt spid="3">
                                            <p:txEl>
                                              <p:pRg st="3" end="3"/>
                                            </p:txEl>
                                          </p:spTgt>
                                        </p:tgtEl>
                                        <p:attrNameLst>
                                          <p:attrName>ppt_y</p:attrName>
                                        </p:attrNameLst>
                                      </p:cBhvr>
                                      <p:tavLst>
                                        <p:tav tm="0">
                                          <p:val>
                                            <p:strVal val="#ppt_h+1"/>
                                          </p:val>
                                        </p:tav>
                                        <p:tav tm="100000">
                                          <p:val>
                                            <p:strVal val="#ppt_y"/>
                                          </p:val>
                                        </p:tav>
                                      </p:tavLst>
                                    </p:anim>
                                    <p:animEffect transition="in" filter="fade">
                                      <p:cBhvr>
                                        <p:cTn id="3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                           C</a:t>
            </a:r>
            <a:r>
              <a:rPr lang="en-US" dirty="0" err="1" smtClean="0"/>
              <a:t>rédits</a:t>
            </a:r>
            <a:endParaRPr lang="en-US" dirty="0"/>
          </a:p>
        </p:txBody>
      </p:sp>
      <p:sp>
        <p:nvSpPr>
          <p:cNvPr id="3" name="Content Placeholder 2"/>
          <p:cNvSpPr>
            <a:spLocks noGrp="1"/>
          </p:cNvSpPr>
          <p:nvPr>
            <p:ph idx="1"/>
          </p:nvPr>
        </p:nvSpPr>
        <p:spPr/>
        <p:txBody>
          <a:bodyPr/>
          <a:lstStyle/>
          <a:p>
            <a:r>
              <a:rPr lang="sr-Latn-RS" dirty="0" err="1" smtClean="0"/>
              <a:t>C</a:t>
            </a:r>
            <a:r>
              <a:rPr lang="en-US" dirty="0" err="1" smtClean="0"/>
              <a:t>réé</a:t>
            </a:r>
            <a:r>
              <a:rPr lang="en-US" dirty="0" smtClean="0"/>
              <a:t> </a:t>
            </a:r>
            <a:r>
              <a:rPr lang="en-US" dirty="0" smtClean="0"/>
              <a:t>par </a:t>
            </a:r>
            <a:r>
              <a:rPr lang="en-US" dirty="0" smtClean="0"/>
              <a:t>Stefan</a:t>
            </a:r>
            <a:r>
              <a:rPr lang="sr-Latn-RS" dirty="0" smtClean="0"/>
              <a:t> Pupovac. </a:t>
            </a:r>
            <a:r>
              <a:rPr lang="sr-Latn-RS" dirty="0" smtClean="0">
                <a:sym typeface="Wingdings" pitchFamily="2" charset="2"/>
              </a:rPr>
              <a:t></a:t>
            </a:r>
          </a:p>
          <a:p>
            <a:endParaRPr lang="sr-Latn-RS" dirty="0" smtClean="0">
              <a:sym typeface="Wingdings" pitchFamily="2" charset="2"/>
            </a:endParaRPr>
          </a:p>
          <a:p>
            <a:r>
              <a:rPr lang="fr-FR" dirty="0" smtClean="0"/>
              <a:t>Nous vous remercions de votre attention et à </a:t>
            </a:r>
            <a:r>
              <a:rPr lang="fr-FR" dirty="0" smtClean="0"/>
              <a:t>bientôt</a:t>
            </a:r>
            <a:r>
              <a:rPr lang="sr-Latn-RS" dirty="0" smtClean="0"/>
              <a:t>.</a:t>
            </a:r>
            <a:endParaRPr lang="en-US" dirty="0"/>
          </a:p>
        </p:txBody>
      </p:sp>
      <p:sp>
        <p:nvSpPr>
          <p:cNvPr id="19458" name="AutoShape 2" descr="data:image/jpeg;base64,/9j/4AAQSkZJRgABAQAAAQABAAD/2wCEAAkGBhQSERUUExQUFRQUGBQXGBQXGBQUFxgUFBUVFRYUFBUYGyYeFxkjGRUVHy8gIycpLCwsFh4xNTAqNSYrLCkBCQoKDgwOGg8PGiwkHyUvLC0sLCksLCwtLCwsMCwpKSopLDIsLC0sKSwsLC0sLCovKiwqLy8sKSkpLyksLCksKf/AABEIAMIBAwMBIgACEQEDEQH/xAAbAAABBQEBAAAAAAAAAAAAAAAFAAIDBAYBB//EAD0QAAIBAgQEBAMHBAEEAQUAAAECEQADBBIhMQUGQVETImFxFDKBB0KRobHB0SNSgvBiM3Lh8RUWg5Kisv/EABoBAAIDAQEAAAAAAAAAAAAAAAIDAAEFBAb/xAA2EQABAwIEBAQFBAEEAwAAAAABAAIRAyEEEjFBE1FhcYGRofAiMrHB0QUUM/HhIzRCghVSYv/aAAwDAQACEQMRAD8A8Pp626elqpltVRKW54CjW1Uq2qlVKkC0BKQ56jW3UiW6dT0FBKSXJsUoqTLSy0KCUzLXIqUCu5KuVMyhy0iKmyVw26kqZlGFpxWpAtKKpVmTAlLLTjSAqKSmEU4CnAV3LUVSm5aXh04V2oqlRG3TfCqYikFqK8xUBtVw2as5aWSrlQPKqGxTTh6uZK4UqSUXEKprZgzRCw8ioClSWVqiZCp5zBWIppWnxXctLXNKYFp4WugVwmoqlOiuV2a5UVIGqVMi05EqZUpxK0HPTAldy1LFdihSS5RBaeFp4Wn5aiEuUdOCV0JXYqkMpmSuxUgrhFRVKjy04Cu1xjFRXquOajzVWxmJ1qA4gkUQantpEhXTcFQi8Sapm5XBdNHlThShFLb083BFChfpxvafvQ5UBop9/FEmBtV7CqconehdhobWioxIjpVuGwUqiAGgKWKUVSuY2kis/pppQZUnhHUq7NIsKqnDsdCdPSp1wO0k6dKqEJDRqV3xBSNTJaAp2UVUhLLhsq4Wpba0+KVRUXSuE0ppVypCFOmkBTa6DVQonzSrlKqhUqqWad4dWUtU/wAGoagXQcxVLJXQtWxYp3w9VxAquFUVafFWBYp3gVXECEgqtNcirBsU7wKnECrKqwFNuVZyUMv43bbWfp70TTm0RtpucU1r+ppt/E6ftVGSdaROlPyrsFEJXSTUc08etMajCeAu5qYaVS2bBcwKkq9FBXZrQ4Tl0RLSaupwS3/aKScQwLndiGjRZEU/xK1rcFtn7g/Sh+K5a/sP0Ov51BiGFRuIY7WyCJHWrmAva1WxOBe2fMD+1Rq5FNs4WTHND22WgU1IBQzDYs7b0asLIrmecuqzqlJzVBSK1c+GpngUviBKgqtFcIq14FI2KnECkFVIrkVb8CkbFXxAiylVctdy1ZFiu+BU4gUylVYpVZ8ClVcQKspVtMHpWkuX8F8ThcObyfCYdDdxFwBou3yfOo8stsiiNlmKpDDelQXODKZ8u9Z7MU0G62qD+FNtV3h2AvcRv3LgWA7tGhgL0VFGpCrAgDQAVqsH9my5xbe4ouHQIXVSTEnRM5GgO4G1LhPNNvD4K9ZtlbV4qMrkdoDLO4BEkHoS22hqnykrYTDXOIXXJuAEWwdgzhwAoOghczR/2d6KQ8gkm+wtH3m3MbaomUqVUhz7l0k3gN5zF7ExfvZSXeRbILAYhMykgjMmhBgjzFZ1HSqGP5Hu21zLDqdiIIPoGEqx9ASaw9hbl53cs3mMnWt/9m93EfEi2zF7TZVdW1DKzBSGneASfSPeqczKYz/fX6+YQGjQcYALZ0Mk9pB/Kznwneor6ZRV7mziS28ZdRCIVmEnrDEDXuRrNZvinEmbQaL9NaOm2oSJSOAQSDsSPKybjsQP7vpQrEqDqYE0+2o1J1A6fprVbEGT2HatGm2LJ7WRoo2uzoNBXStdy9qkW3pNNJhHCrxVjhvDLl+4LdpcztsPbc00J10r037IuWBLYm6CqAMZPSyom4310X/IHpSq1UsbbU2Hf3c9FUEkNGp9k+Av6LzzjPL1/ClRdUAN8rAhlPsRRLl/hgIzbmin2gc3HiGLIVcqK8xvsAn1MAUT4dgxbtDTXtXJXrubTAdqfpsge03br7999VxcJpXRZHpUd/Dvc6wOw/3WhmK4NeAkSY7VxNIdq6FzigjHw1L4SstY4lcSdWEbg61r+DYzxkk7jepWa+kJmyhw8KliOHBhBEisxxjlspL25K9R1H8ivRHwtV7mGoKWNLDZExpZovKbTQfatTwi8GX9arczcF8Js6jytuOzfwaHYLEMugmOu9a7nCszM1OewOC162ZpHDU7hd0FR1/PrRI4esl9UtMFc/BQr4WuHDUV8CpzwhwubKYiekxvMbxHWKD9xCEsA199e3VBPhq4cNRQWa6cPV8dFwkL+GpfDUU+HpeBU46nCQz4b0pUUFmlU46nCV+3Y0p3gCrliztUww8/6KxzVhanCQK9wRbjqG2J1PYbn8gTU32gsxNnAWVJKgF1XXzEAkesAKn/ANs961nLOAD3izRktKSS2i+UScx6DNk+gcd6D4THq15hhkOKxNw+e+V/phvvZFYeYAkmWHrlUa1r4UP4fEO9h76mPLaVVKlna5wMTbnYTPmZnpBQngnI9xxER0JBBg+pnKD/ANxFavDYG3w9Hz37Vq8wAQtJIzDL4kWw0QpIX1YzsKD8x80pglHiOuIxehEEtbtkfLlmc7Aj/sBGzEGvPOHYS9xLGA3nYyS7bkwIJHudB611U6QbNR5uL9PIb+Jg9Vbm06BDrucPQm0cr6aE31iFs+Ccg4bGOSrNdJLFrubIojpAB01AH/uJ8ZyLw2xcKXLyKyHzDPdaCenyR9JrVYfC27DCyAEsYQJexBH3rqjNasz1AaIHUhjvv5ZwrCNxPily6VzJnLGNi7N5U9iTFHkAYS4me57QACN7d5RYilTYAcvxHYF2p8T08wSjPMP2fWThluWGjOxFvViGKkKRlKgxruJ/kHx/7Lnw2FF83PuloYABgInIZnqN95kSNa9b4pYt2cXh7LFLjkW7Viz91VJHi4i8vViS0KNDlE7aeX/bDzVcxOObDpOS2fDCjXNlJBMDu0/SO1OZTqNMB+4tr3kmTHITugr4djBnYTG19/GTp4WMXMjz21bk6a1MV1I6/v8AtR5OTMRateNdAUKJImXA6EqOn80IuXesmR1MV0NrNf8AKZSWkO09/wCFv+V/sfe/bD3WIGhgEKqyARmY9dRtO/tO64vwLwcIMGmJw9hiFz57kMEWRbVRllgSWYkxBiNKEcl8UvYmwjX/AC4ewRfYb5/BGkCNi2XTrvuCT5txLE3uI467cLHVtSNvQD0AgCuRkObnqG4meQ5wB5c9U6iGsY2pqSCN/HoLjYTpc6rZWvs/weH85xKM3cOW1nf5I9YJFNu4e49ubYRtPlMgH/fpQ/BclGQWJNbLhfDcqxWHjMWwOzNdPdCKIzSBHSSfqsdY4fimuoGu2wpIDIuYFBuemunWaPcwcFvWCi2QHMAsjEZgGWQM392vyn8SNa0fDOFLcxlsQPKPMf8AiZJHsVRh/mKIW8XYtXMak+NeWzfu3r2kLrC2FA20In1A7QvZhaZxTOIYG2nS9t9vVWzDipmMmdBHTU8uYvysvKuB8r3MddYZcjKcrCJJbU6dNhuTGm9aq3yEcGPNcy6E5WNmT7KLkn6U+/xNsBw5r/y4jFZ/DjQhGbMz/WFUHsCRvQzkbg7FHx2MZrioMwQtAYscqKw/5NM6bKZ0NPNPMyHmJ22HoTpc9IVU6AJa2rdx2BIj1HrN7WELUHlgLY8e7dW2kAkkxuYBC+GTB3HUiKZwfD4Nn82Itso0YmRuIAQsgGYsy6RMDsaz/wBpnFTawItXDOIxT+PdGxVcuW1bjoAvTpHrUX2b8qW7dj4rFSUQC4VO3a2gHVmP8feBohhKLC2Gz3nuSbxA3t0RmjRZVFMNzeJP1npB3JGip/aBwo2mvWmAkAlYjoAwI7A6GOmaOlaTkHlu2MILNzwvGZJQSvncgvB0kjKN+nTUGKt7hhu3Xx/EHFtHJNu23zFBoIXQkCAJJUbamdTljGrZsfFBDnabeFtbkvBDXMsCYBI0AGkQPLQin8QZHwXN+WnpNusQrp4SXnMBAmB1PTkL9Y7LyzEIcLiXtdC0hRuJPywOo9K1WBwzvbzG2QPWJgf8d+h27HsasYXl+3hG8bGsrYq5qLejOJ1AMghNDJmSf7RuNDxI3fCXDWyFe5/XxDsSBZtkg21ZmnJAEwZMjrJkKtE1LaEDxJ27fXUwhZhHkG8RoNTG07DbvzCGcucE8e4Ngi6kmIAESxnQgAjTqSOmaKf2g/aPbEYPBAMqznfeWPVSdTuSW3JPb5pue+OJg8BasYY+bErJfYm2CQoA3Ck5jB13nUtWN5b5ZJGciTuSSBqZO5O+h/A0xrWYWkc+p1/HbnzKAt4Qyu+Y6/gb2GnSXakwY4YhZBO9Xvhat4bCgDT2g6EEaEEVYFmsB9f4ijawESEM+HpfD0U+HpjWRS+Mi4QQ0YalRMYcV2i4ynCCsKke1NvtCE7eo3A6kesTXQadcSRXJuE57czS2YlP4jzpw7DYI2mLs12A6WzBIBkrn2CbjSScxJ1JNYHiHPd2+PBwlpcPZ/tUb9i5Orn1afSKL8R5US4+YirOD5eS2NhXov8AyVIUwIuBCEZ4yiw6e7DlHZYe9wJ8rXHlmgmTrOnen8mcwfC3/FfUELsDoUYMsx0kVoOab727RCKAh0JJ11MCKwmMYxB8v/ECuzDONdnxbpD2AWHQ+IuPVbHnr7Ujilaxh7S2kdi7ldS7xBZ2gTp6ftGd5M51ucPZyqyW1BESGAKzroQQSPr+A2/gcltSd31/x/8ANDjWkGteIN/8KnS4yffv+1reX+dXPEvi8QxmZDMdmkET6aR7CtzjeaeE2rtzEKHN26S2U5AoY6kBxLRO0ZT6ivLsPgw+FYqJZbi5u+QqQv0zT+IqbivAFsZFYkuVDMBHlnoT7VzvFNzsp8tdN/76KwXCdCNbib8x7+6vc2c+XMYcqjw7X9o0BGuntqe+51MknOh59quPhQvWYjSPTX8INcexIByNB6gNH1NNbkaIaEJN8zjcrbr9pSLw84a2kM6op0M+XopmImTt9499KX2dKAGYjUsf5rIJhz4mxWZ306HrW75DwBhdNBLHt6Cs/HBtPDkA+7lFSEQAZAsF6LaUQDTw4qutyahxB/HoP5rxOSTddqqcZ4rdw5a5YaGK5T06RIP+7DaKyXJPHzgmvO6eKLoYOp1DK26memg79utbK3wrOfPB7DoP5NS3eCIREASK2MP+oDDsFPWEjhGZaY389fP7mIK844rxa9xDE+LfhEBhV+VVUbKB0AH79yTsMNzumDw5tmwt8eUrOq5k1ViOsaaabTOugjjPIpc63JUbdCPcbGqGE5Z+HOYO7bgoQuVuxmdO9azcXTeRUa+/KOfVBlcHZt/6/A8uSF49MRxG7cxF2c2rQBO3QD20A9q1GH+1z4XDi0tpWbykeIhADKFUOBMfdX2I+gg4Vxuyt0WiwVz01iTsJ2qDiWGW472cShRtQl9Ruhkgnoy0bcU7iy8EAac4OvdVkvmBv/R+wQ2y+M4niQ919Ac5JkiAdBA94AA66DWK0nMf2vXcKow1u2i3bQKC5EsoPRDtqANYkx0NLlHCfC4S4Dq/9XWJXyMij2BW4frFeU4+4bl52YyzMZJ712YcmpVLp+ETpvfXzB9EpucQ+fmnl/xOUffwgQtLyxzaVxgxOKl+omSA2bNr79T6nvW5xPOr8VxQw+GUWrLOjXWGpZhCqztAkCF06Ae0eWXcIRbSdJmPbvXpXJOEGE4dcvuAGYMQdj/UDIuu/wAgun3UelFVLWi29o7TPpPijpuc14E6mT9z4wB4oRzRilxOPAT/AKdoKijaFUAKI6GACfUmtRc5wtYDClbKlsRcGWdPICBm03knqYEKsZo1zfLOCLMbjbsSZ960WK4GrmSNqyauMFOsJ29mEYa5zuJvfW+seoiN7Khy3i3dZfckn8a0YXSquF4eEGlWhoKxK7w95LU9rcohcAp2Wm5vSnLSSiTsv+xSrviVyguooitSKTFP8OnBKsuVSm5ajxV1VUljoBVjLWS5wxDZQocLBnfcR/NNw9Li1A1UTAWb5m48L7BVMIup0kltdKzV27J3PSpXfKx16/l0PvVS40nf/favbUKLabQ1ui5iZVrjnzCDIKrpOi+USBQirvEN9QfrVFveuqkIaAhK1PIGLUYg2n+W8pt+mbQqfxFbbGcoi/cFy7PiMcoUGVOUaOQNdhsN9BXkuFQlxBgzvtH1rWcM4riLbOz3SQmgZjIJiCoB3kHaszGYZ3E4tN0GPcKEnLA98/HkvQb3JWCwAVsY4BYEhW/qOdSTpIRTM/eM69qJcW4vg8JgLV42XPiswRC2XyqYLZVAXt0nXU6ViuGHEcTxNpb5Di3lImSRJ8iFj0lvoCa3fF+ALdvLevhxhcIBasoF89100zIvqwY5jpGvqCDGuJ+Ge9/rIHgNwm0abH5sjRa0nUncakxcWk6FU7z4a9gHxF+x4IBCqrEHxDuwAYZgQuuh/Qis9ypeBtuV0BMD/tofz5xLF4xgi2GtYa1oqDZRPUbye51PpsC/L2EFu2oJAOm5ArOxwptpfDHh9YGn41Q/6bahiBGu0nr9u5i0LS2hIFDeMcSFlCepMfT70fSiBxajQSY0MCYPYnYH03oPxzhPxNtwu4VwBqDnjQQdjMb96wKDRnBqWCZxWmzTdQ4bmuyoAa7LHcATv+VEk5mtEaHQ7HYVR5W5fS1bGcIXhc0gSGP3T7aUexllQh8qnoqkbk6KB9YFMr8DiZWgnr7CIuytLjoFWs4Q4xwlr3J6A/t6n1XTWgN8EMyKRcC6T7iY0PrV/mHixweGGHw4zX8Qo+Vfltt5oEf3Bgx7Aquu4yHL+Maw+W8GDMdc3c9++ta/7QU6Ij5tY98t+ttkjRwDj8WpE6DlGnK/jMGyu8FF3EBlQ6EHNMDyn7w6V6Jbw6XLaggMBsfXuD0oNwiwBdaPlYSPTuKKcMcAMs7M2n1NZuMrOqRH/HRPbAUfDMMBcfDsQFvIVUnYMYylv81tfj715LzNyjew19v6bFcx2BOVuqtH+6+xO9+0LEvbto1qc5cAQJnRpED0oZhvtJv2UAxeHZtAFZ1eY6KHVlaPQmOwrc/TalTghw1v4++YnU2XK8saeGXQZJG+tyI110Ps0+WuSLmKuLmB8MabQzHQlROwHU7CiH2lcwIttcFYYMF+Zl+UnQadwAqgHrBP3qrca+1x3tm1h7QtlxDEBszKdlLMzEj0mN9DNY61wq+zeJcRyCZLEN311Nd7aZBz1D75D7nw01EuYy2a5tOluQB57/0G+k8rWYsoe4FaBXofwAA4dAI0ER7UQyV4/EOzVHTzXa02XQ1OI0qB3jpJOgHc7/TY6naKsY7h92xZF65lCn7pEHYnSTI0BiR7haqnh6lQEsGmqB1UNm0xr098hJ6KCY6j/dhTQ+sdqG8T48qWWRMpvX2RMxGlu0urEsds7NBj7qSelMvcX8bErbsj+jZRbYbLlNwgee6RvLNrrrAFd37GKPELtpj30/C6S0Bsyi+Sa7TwlKsuUuVZUU6oDcrvi0rKVIU81h/tBuqFj75g/TXf2rVYnHqo8xj69q865z4st5hlM5dDWp+mUXGsHbJb7BZa+/TTt71DbGtOcj86VtJIjUzt3r2WgXOocXeLEye/t9KqmrGIWI21/n8qgYaU9miortpo1o1w3El3TN8oObvqomPrEazQOdK2HKHDXu5EtiJDFm9NgP1279TApGJcGsLiqkNElej8nXBhcHdxrQzoucSCAWclF7GAM/4z0qAc08X4jrby4SyIlh5CAdizsZX/APIT0BohzNxvDYDACxeXxLpZW8ElliFAUvlgnygHLIPm6VlMMeIcUZFUNYs/dCiGy7HIugUdzoP7j1riYXU6YGk685O3cCBEHTZNBbSa1p+bkNZNzfYTN+V9FvuXLy3bnw1/EnFtkaTlJ8MjXN4zENBAIjLB/UHwLiwxl02cPhwoUw1xiem5OWFI7+QbwNSKocW4xY4RhmsYdlfE3QVZwZyg/Mob7zHq3oANRIIcj37tvhl04RQ2MIBGgLQznOQOpEqTp1XsBVOptqZQ8c+/OAbmbc7T0Ti6XgGJjv4T433MTvKMcw8z4fhWGOVB4zrFtWjxMpkeI6xFtZGibnrrmjLcqY69dU3GT5teigBQB17ACT06xUGH5N8N/iuK3fOTmKMZbXrlPrpL5Rt82xr8U52a8fCwieFaEAsJlgNpJ3g6jYDoF3KcXTbWZkiAPfh38gUp4JIn4RsBE8uoA84uLStHxHgljFAMQUf+9TlcEaQ3QwdIM1FyZyYRibpe498D7xJnKBqupjMSQv1JGq1FwZytsA9BXMX9oBwWFe1aT+u8jPr5dNwIg6lmBnQsdO+X+ng8XhPdLOX292QuBlufueUiP78IWowvgWTisRfC3rtpc11oBtW7pPlw6T87zoT08o0JNeW4viYxVi/dcAZdVIEREKoHv2/itLdwlxuX8tsZma8GunqcyDU/5ED3Aofy5yJcupZsv8s5mTYtlj5jsoGYEg66jQ7HYrlpy5dZm2vM9+SZiH5yMoJtI8vIb3sL3V7lDh7XbKvcORFBYsxIGTQS0awdgBqxMDqVO84th8Ph7F20QC4BAbyuVOXzBPurGYQIGq6aSH8XNvD5UxHkthgEtAhXvMJXxGmclrcLMkiYkljQfnnly/juJy4yYa0qZHkBDb0ghzCgSx1nrGpgEG4ZgY7O258SN7fTrrpCj8MG0/8A2ceXpHICZBtpe8wT5UuW8VfXPJUDTprldjr0+UajWB61Bb41h+IYi9hUsDwxmW1c1yuyqTlfMSPNG4AIkTImjPL3Lq+Bc8PMqAFPIAblxQT4gTMAVLZQgZv+flXegXEuarfCrdwgW0vsCqYe2wcWv+V67qblzX5ZgdhIFFh8KGUwCBBM8zGwn8HeRzTWUQxjuIRN8w110B5xIHhG6F8B+zgWcSL12FBYqqXMlvKCwEgXCMxAMwAe2taPmTmPDWcYuDWyXUL/AFXUsXQn1YlSAI0YEE6aRQH7KeCX8Q3xNy4RMugbzAHXIxQkZznXN/g0xMk7jL1nh1x713yZSWGZlfE4l5PnffwbZMnQAkaQZgNbSlpLr3iTBsPAb+cbocPTpZSWnvOpHXy9c3VN/wDgr1l7iBVVFaQzeVSD1VmIUg7/ADSJjoadicI6WGvm5byKcuhQgsASQCrNOx1zadjFYPhuJxPFse75mVHI8qkroSFVRroNQJ6DXXWvQOZMAlrwvHkYfDeS1bzFWxF8wz3I1yoGPzb6abiuF36fRJeY9dD1tsNb8uaXTpMqSGkiNLkeQtYSInbXQp3DWt20bGYny2rfyqYktowQA9dMx7QonRxXnHMXN9/imJB1SyuiIJiJnXudBJ6wOwAMfarxxrhw2EAyBbaNctqMoW44DFYnoMo+h9aZy/wlUUaUyo5mCo5G/wBnn9h+VMkfAPE8yff20CIYDhilRmGoFE8LglQ6CDSXQaV0XPWvMve5+6blVmlUAvUqTlVwqz4ql8V60LOIrvj1oft1o8FCObuNqoIklugEaH1rCePIJk6/n71c5uxQbENl6QDHU9aGpd8sAanT8fevUYTDilSEbrLq3eQuMw/8VJg9XA0G+5gDSq95vxFOwT+bXaDJ9N/2rtLfhSgLpt5f6hDGYMGOuvSo8WvnMbdPbpVrA4bxrx101M9NNpofiD5j70bdYVFtpSYjavWPsn41Ywqqb8b5ukxrBPeDlP0HUAHyRdTWjvMAmSIChRPqBrHt+tJxLcwaOoPkqDM1+Xv35r0XjHGeFjE3MTdutibjMSAVFtVBJIUZsxMaD5R7is5x77V7t1Tbwy+Eh7aZhH3pJZv8i3pFef3k8xmPpT7O37VBh2zmPv7+EwjNRxNrdrT4/iFPhcU1y8GcliTuda2VviLZB4blGGkDvGh/X8axeEtyT6fqdvaimBcyNwBPUHXfrS8RSDoPJXTYOSMWsLcvP/VuFuwJ0/DvWs4XwhUA0FYjCcSynzESWGm5j+Pb9qK//UrLAnT3EkDqB7Vl4mhVfZui6qbGC5W7WANKEcR4SHYHt/utBLHMbQZ277fl70TwvHFeNYNZgw1WiZC6Axrkk49isGrLYIgiCpAYR2IYEHc9Op7mReP51x90qxfJkMrl8oUxHlA0X/GKL37imSaz+KvBz2Ufn/4rSoVXZcp097JLsNks0keKCcRxV+9d8W7cZmmZJJ1HvvRzlTH4vG3vA8Q+EsEiSASSFVR/aWJifWs5xjH/AHV+v8Ve5I54/wDj2chMxaCp00YAjUHca1pOpufTmP6m/jCz6oym06idbjeeaP8A2o8dexiVw9hmTwk8IkeXNlJzEx3uM5/yrH4PhNzEYi1aYktcImZ0U/p1qLH8XbFYo3XmWafXU60S4Xx34bGG4RnADIRscpEaeulMcHMZDB8UH/AUrF1RpdJ6dOsc4XrHGeHlbNmwhNsBBfLrAKpBt2oPTSZ9bxrx/F2Xv4lkFx7ih4BbUkdSa9LscYvY6xisS2XzJlA2YKty2AFAEASdfcb1hOT0h3J3BP4yRXG13Ca5zdhb1H29V0lrahpsZ8sddrR4R6rU8Nw74VQ1owwA19tRt6gHTtVjgVq/jMWcTjGLpaBIUyVIRSxEdoBX3cd6ab2lEuK3vhOHM2z3vKOhgFS3/wCwtD3RxXDQqVMxHO599bDxRVaYpPEdz2H3mO8dFj7+JbFY65ebXzHXoTMkj0nWtbh2gCslwFMonvR/x6XjGl7o5J9GgcsnUooL9OF+hQxFIYquE0E/goqW9aVDBi67VcAqcFD/AIioMbxDIjNOwP4xpVH4qgXH+KyMn4+1b1PC5nALUxAFKmXFA71/MxJ1JMn3NTI4qmjeYGpHvak1tFuwXmBzKcza6VG4/DvTQ+tJ3mihCVc4VxLwidNCD6axG9Vntgiamu21W2pHzNM+06V2whZdv/NBABzBN4bjDD381XwinOsEDUanb60UuFmDQQyzv11G35VV8ELuRJB09+3rTsFZOVj0/X/ZqnXujp0iDlhVL2h70+ysD8/XXSorrTU2HWWUDqQPpNGdEhrZdASXRjHr+dXxdZQuo1Edx369apY/DZHIn6/nVp7gyDQwOx099aW64C6G0i0uBsQuW8VGvUHppp0ntSxGMGdo6/hERVPx4EfxrUYbrVimNUsnZFvioIAMyB7T/sVawWNZfcR9Z1/ig1q96/j0qY4jXf1j1j9aW6kDZOYd1ocXx8lQqx/yPp2qnjuKwuUb0Jt4rv8AnrH1qDFN36mgZhmgo6lUlpK7eeVknWarg0zNTwIrrAhZ+qsYB4uKR0I7d6vWWVrjExJYn8z1oUtX8FI8wpb27rootkwvR/s/4/bsl7V4jw7mYECAcraGPUEK3+NEL3Irq7XMMRctufmUEr+XyHurQR67nzS7eB22766GenUUUw/GsTZA8K4RoKzn4cnQ6+/f1TzhntMsmBcREiddbEE39iPTeF8siwpvYs5EWTqIJjXKivGZvX5RuSYisDzdzT8diAEGWzb0VdToJjU6ncmTqSSesARxLjWJxOl24zD39ZpYKwFq6dAUxO/v2B43KOjhKlR0unrMSeUxaByHpeTeEIAq18RQrxqQxFINGStsUIEIsMRXfGoT8TThiqHgIuCifje9KhvxNKq/bq+CqHjVl8fic7E+v5UfxTwhI7VmWGsVtU2gXXF+s1PlpjupIASepP5VwCljFho7aV2xbLU5YcfHkjSyaVpjVKRXAneoqLdgpLVktE6CiVpAohap4IUTw9maW5bOCoBwkandDMZIcVLOVDHWm8TX+oKkv/IB316VNgllsVKnRDQsmr/Cv+rPYE/tVRNATRPhFmFLHr+gq3aJOBpZqzfPyXeLJm1G4qgWMQaK4laomxNC3RdmLo/6hcN0PcRTFert2wctVclNBWNUpua5cJqSdKjVKtW7E71RV02l2ijtd6ixB1q/h8LLRUfGFAcAdAKoG66KmHcKBeecIeKlXWmqtSiBFEVxMan2rcsBRRVgCPfX+arcOsifMQATGYzAnqYBMe1aa/y9ZFk3TfYiLsMLYW22QlbYTM+Z/EdXA0BAQsRFLN1r0MlJsu1Oiz7t5vT96vW7sj2oVcvwB/7I71fv2TacoxGZdGA6NAzLr1Uyp6SpiRrQlshd1CswPI5qcU9XohgeAPcCuXt2kZWcM7H/AKaZgz5UDNllWAMakQJNW8Jyi7Irs62wQXbNPksLIN65GolgQqRmaDA7hlXfxaTTqgni0i9NYa+lT4TCZ85kKEQsSZ6aKvuzFVHvOwNVlCcSAJKiFyui5TBTzbIAJBg7HoY0MHrUgIgAlnpVylUyhFlCjx6gW29qz2GSbi+4o7xg/wBOO5FArDEEnsD+elNZosD9WI/ctGwhRYl5YmZkn9ansfL71VI1q8LcLB6D896YdFjUZc5zlUZ+lOFMfelFWlSZRHhq6E0WsDShHC33FGbI0pL16n9Mg0xCGcWTzpHWf2puIfZfpV3HLMEH5T+tD8T6VYXLi2ZHvPOFC9vMwUHTajdpYAA2FCOGDzn2osr1Hckz9NAg1DqVHiKgmprpqFhQhOrGTKgvLVcYerTCabFHKzqlMOMlQ27Wu2lSzuP99zUlu2SYH4/zV/D4ML6nvVF0J+Hwrn/LpzTcJYCie9BcTLuT3/QUWxeNAlRv17VQC/tpUbOpV44McG0maDXuq7qAKdhcJJ10qVkCEZhLHZeg7Sf2q3ZUjzEjQf6B7URK4qWHDn/Ftty7/hdTDNdu28OhAe4yqCxCqCxgZm6DvW1xHMK2Tllms2kNuzhrjZ8wCBfPYU+HaUsMzeJmcnYDdfOVctcJ6mrTTKntU0VQKzi86aDstanFcMl3DIDhjkBv3rz2RDXTaVktaWwwyusZVyrqBMyaB8Z4rh3f+jaGgVTdMqXYElnFtcqrMxqskKCYYmgeIJk1Gq9Iotlyj4KkhbrhV5LNhSzL4mIKwfnFmyrkFnQfM5dcwTp4YJBzCiuI4lbxKMnjLYtC4i+fOzCwo0fKoJu3Gfzv1kLsBpi8CIXWJ9KsUklelpUQ9geTday1isGLuFKOttLJZmY23Z3dXZl8Q5SCpCIAYJBc+QDyivYXCsF/qZbZvFrqAOHZFC5PDRQwRAGu6liQNdTC1mxVrh1xQ/nkKyupIEkZlKho6gEiR2mqlMOHgSHH3J5dVp/EwuKdzdZQR4aW7dpWRLdrMWc2gVGfKisWe5Grkw0AHP8AF+LNfcGMqIMtu2Plt2xsg/UncmSd6d/TtW2K3FuXHBUZA8Ih+ZmLKPMRKgAbMxJGgobUlFRpBpm/SfWPfNOmlXKVUuuVU458g9/2NCcN8tz/ALR//QpUqYzRec/Uv92e32KrrV3E7D60qVMcsyj/ABuVBqcaVKrXLzVzhm9EcexFoxSpUo/Mt/Cf7R3YqngPkPuv60zEHX/fWlSq90g/wt7J+B+dvarwNKlQu1Xbgv4/E/VcamNSpVSe9RNURpUqNcNRW8YYtiNPbSrWGPkHsKVKllalD+Zw/wDkILaO9EcKoilSo3LLwWoVGwZvNOu9T4j/AKP1/elSqtwhpfxv/wC32Q7C/NReJ37ftSpUx2qDAfIUJT5quXR/T/Cu0qhSKPyPUoP61dTalSpRW7hd0+lSpUK70qVKlUUXTSpUqiJf/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9460" name="AutoShape 4" descr="data:image/jpeg;base64,/9j/4AAQSkZJRgABAQAAAQABAAD/2wCEAAkGBhQSERUUExQUFRQUGBQXGBQXGBQUFxgUFBUVFRYUFBUYGyYeFxkjGRUVHy8gIycpLCwsFh4xNTAqNSYrLCkBCQoKDgwOGg8PGiwkHyUvLC0sLCksLCwtLCwsMCwpKSopLDIsLC0sKSwsLC0sLCovKiwqLy8sKSkpLyksLCksKf/AABEIAMIBAwMBIgACEQEDEQH/xAAbAAABBQEBAAAAAAAAAAAAAAAFAAIDBAYBB//EAD0QAAIBAgQEBAMHBAEEAQUAAAECEQADBBIhMQUGQVETImFxFDKBB0KRobHB0SNSgvBiM3Lh8RUWg5Kisv/EABoBAAIDAQEAAAAAAAAAAAAAAAIDAAEFBAb/xAA2EQABAwIEBAQFBAEEAwAAAAABAAIRAyEEEjFBE1FhcYGRofAiMrHB0QUUM/HhIzRCghVSYv/aAAwDAQACEQMRAD8A8Pp626elqpltVRKW54CjW1Uq2qlVKkC0BKQ56jW3UiW6dT0FBKSXJsUoqTLSy0KCUzLXIqUCu5KuVMyhy0iKmyVw26kqZlGFpxWpAtKKpVmTAlLLTjSAqKSmEU4CnAV3LUVSm5aXh04V2oqlRG3TfCqYikFqK8xUBtVw2as5aWSrlQPKqGxTTh6uZK4UqSUXEKprZgzRCw8ioClSWVqiZCp5zBWIppWnxXctLXNKYFp4WugVwmoqlOiuV2a5UVIGqVMi05EqZUpxK0HPTAldy1LFdihSS5RBaeFp4Wn5aiEuUdOCV0JXYqkMpmSuxUgrhFRVKjy04Cu1xjFRXquOajzVWxmJ1qA4gkUQantpEhXTcFQi8Sapm5XBdNHlThShFLb083BFChfpxvafvQ5UBop9/FEmBtV7CqconehdhobWioxIjpVuGwUqiAGgKWKUVSuY2kis/pppQZUnhHUq7NIsKqnDsdCdPSp1wO0k6dKqEJDRqV3xBSNTJaAp2UVUhLLhsq4Wpba0+KVRUXSuE0ppVypCFOmkBTa6DVQonzSrlKqhUqqWad4dWUtU/wAGoagXQcxVLJXQtWxYp3w9VxAquFUVafFWBYp3gVXECEgqtNcirBsU7wKnECrKqwFNuVZyUMv43bbWfp70TTm0RtpucU1r+ppt/E6ftVGSdaROlPyrsFEJXSTUc08etMajCeAu5qYaVS2bBcwKkq9FBXZrQ4Tl0RLSaupwS3/aKScQwLndiGjRZEU/xK1rcFtn7g/Sh+K5a/sP0Ov51BiGFRuIY7WyCJHWrmAva1WxOBe2fMD+1Rq5FNs4WTHND22WgU1IBQzDYs7b0asLIrmecuqzqlJzVBSK1c+GpngUviBKgqtFcIq14FI2KnECkFVIrkVb8CkbFXxAiylVctdy1ZFiu+BU4gUylVYpVZ8ClVcQKspVtMHpWkuX8F8ThcObyfCYdDdxFwBou3yfOo8stsiiNlmKpDDelQXODKZ8u9Z7MU0G62qD+FNtV3h2AvcRv3LgWA7tGhgL0VFGpCrAgDQAVqsH9my5xbe4ouHQIXVSTEnRM5GgO4G1LhPNNvD4K9ZtlbV4qMrkdoDLO4BEkHoS22hqnykrYTDXOIXXJuAEWwdgzhwAoOghczR/2d6KQ8gkm+wtH3m3MbaomUqVUhz7l0k3gN5zF7ExfvZSXeRbILAYhMykgjMmhBgjzFZ1HSqGP5Hu21zLDqdiIIPoGEqx9ASaw9hbl53cs3mMnWt/9m93EfEi2zF7TZVdW1DKzBSGneASfSPeqczKYz/fX6+YQGjQcYALZ0Mk9pB/Kznwneor6ZRV7mziS28ZdRCIVmEnrDEDXuRrNZvinEmbQaL9NaOm2oSJSOAQSDsSPKybjsQP7vpQrEqDqYE0+2o1J1A6fprVbEGT2HatGm2LJ7WRoo2uzoNBXStdy9qkW3pNNJhHCrxVjhvDLl+4LdpcztsPbc00J10r037IuWBLYm6CqAMZPSyom4310X/IHpSq1UsbbU2Hf3c9FUEkNGp9k+Av6LzzjPL1/ClRdUAN8rAhlPsRRLl/hgIzbmin2gc3HiGLIVcqK8xvsAn1MAUT4dgxbtDTXtXJXrubTAdqfpsge03br7999VxcJpXRZHpUd/Dvc6wOw/3WhmK4NeAkSY7VxNIdq6FzigjHw1L4SstY4lcSdWEbg61r+DYzxkk7jepWa+kJmyhw8KliOHBhBEisxxjlspL25K9R1H8ivRHwtV7mGoKWNLDZExpZovKbTQfatTwi8GX9arczcF8Js6jytuOzfwaHYLEMugmOu9a7nCszM1OewOC162ZpHDU7hd0FR1/PrRI4esl9UtMFc/BQr4WuHDUV8CpzwhwubKYiekxvMbxHWKD9xCEsA199e3VBPhq4cNRQWa6cPV8dFwkL+GpfDUU+HpeBU46nCQz4b0pUUFmlU46nCV+3Y0p3gCrliztUww8/6KxzVhanCQK9wRbjqG2J1PYbn8gTU32gsxNnAWVJKgF1XXzEAkesAKn/ANs961nLOAD3izRktKSS2i+UScx6DNk+gcd6D4THq15hhkOKxNw+e+V/phvvZFYeYAkmWHrlUa1r4UP4fEO9h76mPLaVVKlna5wMTbnYTPmZnpBQngnI9xxER0JBBg+pnKD/ANxFavDYG3w9Hz37Vq8wAQtJIzDL4kWw0QpIX1YzsKD8x80pglHiOuIxehEEtbtkfLlmc7Aj/sBGzEGvPOHYS9xLGA3nYyS7bkwIJHudB611U6QbNR5uL9PIb+Jg9Vbm06BDrucPQm0cr6aE31iFs+Ccg4bGOSrNdJLFrubIojpAB01AH/uJ8ZyLw2xcKXLyKyHzDPdaCenyR9JrVYfC27DCyAEsYQJexBH3rqjNasz1AaIHUhjvv5ZwrCNxPily6VzJnLGNi7N5U9iTFHkAYS4me57QACN7d5RYilTYAcvxHYF2p8T08wSjPMP2fWThluWGjOxFvViGKkKRlKgxruJ/kHx/7Lnw2FF83PuloYABgInIZnqN95kSNa9b4pYt2cXh7LFLjkW7Viz91VJHi4i8vViS0KNDlE7aeX/bDzVcxOObDpOS2fDCjXNlJBMDu0/SO1OZTqNMB+4tr3kmTHITugr4djBnYTG19/GTp4WMXMjz21bk6a1MV1I6/v8AtR5OTMRateNdAUKJImXA6EqOn80IuXesmR1MV0NrNf8AKZSWkO09/wCFv+V/sfe/bD3WIGhgEKqyARmY9dRtO/tO64vwLwcIMGmJw9hiFz57kMEWRbVRllgSWYkxBiNKEcl8UvYmwjX/AC4ewRfYb5/BGkCNi2XTrvuCT5txLE3uI467cLHVtSNvQD0AgCuRkObnqG4meQ5wB5c9U6iGsY2pqSCN/HoLjYTpc6rZWvs/weH85xKM3cOW1nf5I9YJFNu4e49ubYRtPlMgH/fpQ/BclGQWJNbLhfDcqxWHjMWwOzNdPdCKIzSBHSSfqsdY4fimuoGu2wpIDIuYFBuemunWaPcwcFvWCi2QHMAsjEZgGWQM392vyn8SNa0fDOFLcxlsQPKPMf8AiZJHsVRh/mKIW8XYtXMak+NeWzfu3r2kLrC2FA20In1A7QvZhaZxTOIYG2nS9t9vVWzDipmMmdBHTU8uYvysvKuB8r3MddYZcjKcrCJJbU6dNhuTGm9aq3yEcGPNcy6E5WNmT7KLkn6U+/xNsBw5r/y4jFZ/DjQhGbMz/WFUHsCRvQzkbg7FHx2MZrioMwQtAYscqKw/5NM6bKZ0NPNPMyHmJ22HoTpc9IVU6AJa2rdx2BIj1HrN7WELUHlgLY8e7dW2kAkkxuYBC+GTB3HUiKZwfD4Nn82Itso0YmRuIAQsgGYsy6RMDsaz/wBpnFTawItXDOIxT+PdGxVcuW1bjoAvTpHrUX2b8qW7dj4rFSUQC4VO3a2gHVmP8feBohhKLC2Gz3nuSbxA3t0RmjRZVFMNzeJP1npB3JGip/aBwo2mvWmAkAlYjoAwI7A6GOmaOlaTkHlu2MILNzwvGZJQSvncgvB0kjKN+nTUGKt7hhu3Xx/EHFtHJNu23zFBoIXQkCAJJUbamdTljGrZsfFBDnabeFtbkvBDXMsCYBI0AGkQPLQin8QZHwXN+WnpNusQrp4SXnMBAmB1PTkL9Y7LyzEIcLiXtdC0hRuJPywOo9K1WBwzvbzG2QPWJgf8d+h27HsasYXl+3hG8bGsrYq5qLejOJ1AMghNDJmSf7RuNDxI3fCXDWyFe5/XxDsSBZtkg21ZmnJAEwZMjrJkKtE1LaEDxJ27fXUwhZhHkG8RoNTG07DbvzCGcucE8e4Ngi6kmIAESxnQgAjTqSOmaKf2g/aPbEYPBAMqznfeWPVSdTuSW3JPb5pue+OJg8BasYY+bErJfYm2CQoA3Ck5jB13nUtWN5b5ZJGciTuSSBqZO5O+h/A0xrWYWkc+p1/HbnzKAt4Qyu+Y6/gb2GnSXakwY4YhZBO9Xvhat4bCgDT2g6EEaEEVYFmsB9f4ijawESEM+HpfD0U+HpjWRS+Mi4QQ0YalRMYcV2i4ynCCsKke1NvtCE7eo3A6kesTXQadcSRXJuE57czS2YlP4jzpw7DYI2mLs12A6WzBIBkrn2CbjSScxJ1JNYHiHPd2+PBwlpcPZ/tUb9i5Orn1afSKL8R5US4+YirOD5eS2NhXov8AyVIUwIuBCEZ4yiw6e7DlHZYe9wJ8rXHlmgmTrOnen8mcwfC3/FfUELsDoUYMsx0kVoOab727RCKAh0JJ11MCKwmMYxB8v/ECuzDONdnxbpD2AWHQ+IuPVbHnr7Ujilaxh7S2kdi7ldS7xBZ2gTp6ftGd5M51ucPZyqyW1BESGAKzroQQSPr+A2/gcltSd31/x/8ANDjWkGteIN/8KnS4yffv+1reX+dXPEvi8QxmZDMdmkET6aR7CtzjeaeE2rtzEKHN26S2U5AoY6kBxLRO0ZT6ivLsPgw+FYqJZbi5u+QqQv0zT+IqbivAFsZFYkuVDMBHlnoT7VzvFNzsp8tdN/76KwXCdCNbib8x7+6vc2c+XMYcqjw7X9o0BGuntqe+51MknOh59quPhQvWYjSPTX8INcexIByNB6gNH1NNbkaIaEJN8zjcrbr9pSLw84a2kM6op0M+XopmImTt9499KX2dKAGYjUsf5rIJhz4mxWZ306HrW75DwBhdNBLHt6Cs/HBtPDkA+7lFSEQAZAsF6LaUQDTw4qutyahxB/HoP5rxOSTddqqcZ4rdw5a5YaGK5T06RIP+7DaKyXJPHzgmvO6eKLoYOp1DK26memg79utbK3wrOfPB7DoP5NS3eCIREASK2MP+oDDsFPWEjhGZaY389fP7mIK844rxa9xDE+LfhEBhV+VVUbKB0AH79yTsMNzumDw5tmwt8eUrOq5k1ViOsaaabTOugjjPIpc63JUbdCPcbGqGE5Z+HOYO7bgoQuVuxmdO9azcXTeRUa+/KOfVBlcHZt/6/A8uSF49MRxG7cxF2c2rQBO3QD20A9q1GH+1z4XDi0tpWbykeIhADKFUOBMfdX2I+gg4Vxuyt0WiwVz01iTsJ2qDiWGW472cShRtQl9Ruhkgnoy0bcU7iy8EAac4OvdVkvmBv/R+wQ2y+M4niQ919Ac5JkiAdBA94AA66DWK0nMf2vXcKow1u2i3bQKC5EsoPRDtqANYkx0NLlHCfC4S4Dq/9XWJXyMij2BW4frFeU4+4bl52YyzMZJ712YcmpVLp+ETpvfXzB9EpucQ+fmnl/xOUffwgQtLyxzaVxgxOKl+omSA2bNr79T6nvW5xPOr8VxQw+GUWrLOjXWGpZhCqztAkCF06Ae0eWXcIRbSdJmPbvXpXJOEGE4dcvuAGYMQdj/UDIuu/wAgun3UelFVLWi29o7TPpPijpuc14E6mT9z4wB4oRzRilxOPAT/AKdoKijaFUAKI6GACfUmtRc5wtYDClbKlsRcGWdPICBm03knqYEKsZo1zfLOCLMbjbsSZ960WK4GrmSNqyauMFOsJ29mEYa5zuJvfW+seoiN7Khy3i3dZfckn8a0YXSquF4eEGlWhoKxK7w95LU9rcohcAp2Wm5vSnLSSiTsv+xSrviVyguooitSKTFP8OnBKsuVSm5ajxV1VUljoBVjLWS5wxDZQocLBnfcR/NNw9Li1A1UTAWb5m48L7BVMIup0kltdKzV27J3PSpXfKx16/l0PvVS40nf/favbUKLabQ1ui5iZVrjnzCDIKrpOi+USBQirvEN9QfrVFveuqkIaAhK1PIGLUYg2n+W8pt+mbQqfxFbbGcoi/cFy7PiMcoUGVOUaOQNdhsN9BXkuFQlxBgzvtH1rWcM4riLbOz3SQmgZjIJiCoB3kHaszGYZ3E4tN0GPcKEnLA98/HkvQb3JWCwAVsY4BYEhW/qOdSTpIRTM/eM69qJcW4vg8JgLV42XPiswRC2XyqYLZVAXt0nXU6ViuGHEcTxNpb5Di3lImSRJ8iFj0lvoCa3fF+ALdvLevhxhcIBasoF89100zIvqwY5jpGvqCDGuJ+Ge9/rIHgNwm0abH5sjRa0nUncakxcWk6FU7z4a9gHxF+x4IBCqrEHxDuwAYZgQuuh/Qis9ypeBtuV0BMD/tofz5xLF4xgi2GtYa1oqDZRPUbye51PpsC/L2EFu2oJAOm5ArOxwptpfDHh9YGn41Q/6bahiBGu0nr9u5i0LS2hIFDeMcSFlCepMfT70fSiBxajQSY0MCYPYnYH03oPxzhPxNtwu4VwBqDnjQQdjMb96wKDRnBqWCZxWmzTdQ4bmuyoAa7LHcATv+VEk5mtEaHQ7HYVR5W5fS1bGcIXhc0gSGP3T7aUexllQh8qnoqkbk6KB9YFMr8DiZWgnr7CIuytLjoFWs4Q4xwlr3J6A/t6n1XTWgN8EMyKRcC6T7iY0PrV/mHixweGGHw4zX8Qo+Vfltt5oEf3Bgx7Aquu4yHL+Maw+W8GDMdc3c9++ta/7QU6Ij5tY98t+ttkjRwDj8WpE6DlGnK/jMGyu8FF3EBlQ6EHNMDyn7w6V6Jbw6XLaggMBsfXuD0oNwiwBdaPlYSPTuKKcMcAMs7M2n1NZuMrOqRH/HRPbAUfDMMBcfDsQFvIVUnYMYylv81tfj715LzNyjew19v6bFcx2BOVuqtH+6+xO9+0LEvbto1qc5cAQJnRpED0oZhvtJv2UAxeHZtAFZ1eY6KHVlaPQmOwrc/TalTghw1v4++YnU2XK8saeGXQZJG+tyI110Ps0+WuSLmKuLmB8MabQzHQlROwHU7CiH2lcwIttcFYYMF+Zl+UnQadwAqgHrBP3qrca+1x3tm1h7QtlxDEBszKdlLMzEj0mN9DNY61wq+zeJcRyCZLEN311Nd7aZBz1D75D7nw01EuYy2a5tOluQB57/0G+k8rWYsoe4FaBXofwAA4dAI0ER7UQyV4/EOzVHTzXa02XQ1OI0qB3jpJOgHc7/TY6naKsY7h92xZF65lCn7pEHYnSTI0BiR7haqnh6lQEsGmqB1UNm0xr098hJ6KCY6j/dhTQ+sdqG8T48qWWRMpvX2RMxGlu0urEsds7NBj7qSelMvcX8bErbsj+jZRbYbLlNwgee6RvLNrrrAFd37GKPELtpj30/C6S0Bsyi+Sa7TwlKsuUuVZUU6oDcrvi0rKVIU81h/tBuqFj75g/TXf2rVYnHqo8xj69q865z4st5hlM5dDWp+mUXGsHbJb7BZa+/TTt71DbGtOcj86VtJIjUzt3r2WgXOocXeLEye/t9KqmrGIWI21/n8qgYaU9miortpo1o1w3El3TN8oObvqomPrEazQOdK2HKHDXu5EtiJDFm9NgP1279TApGJcGsLiqkNElej8nXBhcHdxrQzoucSCAWclF7GAM/4z0qAc08X4jrby4SyIlh5CAdizsZX/APIT0BohzNxvDYDACxeXxLpZW8ElliFAUvlgnygHLIPm6VlMMeIcUZFUNYs/dCiGy7HIugUdzoP7j1riYXU6YGk685O3cCBEHTZNBbSa1p+bkNZNzfYTN+V9FvuXLy3bnw1/EnFtkaTlJ8MjXN4zENBAIjLB/UHwLiwxl02cPhwoUw1xiem5OWFI7+QbwNSKocW4xY4RhmsYdlfE3QVZwZyg/Mob7zHq3oANRIIcj37tvhl04RQ2MIBGgLQznOQOpEqTp1XsBVOptqZQ8c+/OAbmbc7T0Ti6XgGJjv4T433MTvKMcw8z4fhWGOVB4zrFtWjxMpkeI6xFtZGibnrrmjLcqY69dU3GT5teigBQB17ACT06xUGH5N8N/iuK3fOTmKMZbXrlPrpL5Rt82xr8U52a8fCwieFaEAsJlgNpJ3g6jYDoF3KcXTbWZkiAPfh38gUp4JIn4RsBE8uoA84uLStHxHgljFAMQUf+9TlcEaQ3QwdIM1FyZyYRibpe498D7xJnKBqupjMSQv1JGq1FwZytsA9BXMX9oBwWFe1aT+u8jPr5dNwIg6lmBnQsdO+X+ng8XhPdLOX292QuBlufueUiP78IWowvgWTisRfC3rtpc11oBtW7pPlw6T87zoT08o0JNeW4viYxVi/dcAZdVIEREKoHv2/itLdwlxuX8tsZma8GunqcyDU/5ED3Aofy5yJcupZsv8s5mTYtlj5jsoGYEg66jQ7HYrlpy5dZm2vM9+SZiH5yMoJtI8vIb3sL3V7lDh7XbKvcORFBYsxIGTQS0awdgBqxMDqVO84th8Ph7F20QC4BAbyuVOXzBPurGYQIGq6aSH8XNvD5UxHkthgEtAhXvMJXxGmclrcLMkiYkljQfnnly/juJy4yYa0qZHkBDb0ghzCgSx1nrGpgEG4ZgY7O258SN7fTrrpCj8MG0/8A2ceXpHICZBtpe8wT5UuW8VfXPJUDTprldjr0+UajWB61Bb41h+IYi9hUsDwxmW1c1yuyqTlfMSPNG4AIkTImjPL3Lq+Bc8PMqAFPIAblxQT4gTMAVLZQgZv+flXegXEuarfCrdwgW0vsCqYe2wcWv+V67qblzX5ZgdhIFFh8KGUwCBBM8zGwn8HeRzTWUQxjuIRN8w110B5xIHhG6F8B+zgWcSL12FBYqqXMlvKCwEgXCMxAMwAe2taPmTmPDWcYuDWyXUL/AFXUsXQn1YlSAI0YEE6aRQH7KeCX8Q3xNy4RMugbzAHXIxQkZznXN/g0xMk7jL1nh1x713yZSWGZlfE4l5PnffwbZMnQAkaQZgNbSlpLr3iTBsPAb+cbocPTpZSWnvOpHXy9c3VN/wDgr1l7iBVVFaQzeVSD1VmIUg7/ADSJjoadicI6WGvm5byKcuhQgsASQCrNOx1zadjFYPhuJxPFse75mVHI8qkroSFVRroNQJ6DXXWvQOZMAlrwvHkYfDeS1bzFWxF8wz3I1yoGPzb6abiuF36fRJeY9dD1tsNb8uaXTpMqSGkiNLkeQtYSInbXQp3DWt20bGYny2rfyqYktowQA9dMx7QonRxXnHMXN9/imJB1SyuiIJiJnXudBJ6wOwAMfarxxrhw2EAyBbaNctqMoW44DFYnoMo+h9aZy/wlUUaUyo5mCo5G/wBnn9h+VMkfAPE8yff20CIYDhilRmGoFE8LglQ6CDSXQaV0XPWvMve5+6blVmlUAvUqTlVwqz4ql8V60LOIrvj1oft1o8FCObuNqoIklugEaH1rCePIJk6/n71c5uxQbENl6QDHU9aGpd8sAanT8fevUYTDilSEbrLq3eQuMw/8VJg9XA0G+5gDSq95vxFOwT+bXaDJ9N/2rtLfhSgLpt5f6hDGYMGOuvSo8WvnMbdPbpVrA4bxrx101M9NNpofiD5j70bdYVFtpSYjavWPsn41Ywqqb8b5ukxrBPeDlP0HUAHyRdTWjvMAmSIChRPqBrHt+tJxLcwaOoPkqDM1+Xv35r0XjHGeFjE3MTdutibjMSAVFtVBJIUZsxMaD5R7is5x77V7t1Tbwy+Eh7aZhH3pJZv8i3pFef3k8xmPpT7O37VBh2zmPv7+EwjNRxNrdrT4/iFPhcU1y8GcliTuda2VviLZB4blGGkDvGh/X8axeEtyT6fqdvaimBcyNwBPUHXfrS8RSDoPJXTYOSMWsLcvP/VuFuwJ0/DvWs4XwhUA0FYjCcSynzESWGm5j+Pb9qK//UrLAnT3EkDqB7Vl4mhVfZui6qbGC5W7WANKEcR4SHYHt/utBLHMbQZ277fl70TwvHFeNYNZgw1WiZC6Axrkk49isGrLYIgiCpAYR2IYEHc9Op7mReP51x90qxfJkMrl8oUxHlA0X/GKL37imSaz+KvBz2Ufn/4rSoVXZcp097JLsNks0keKCcRxV+9d8W7cZmmZJJ1HvvRzlTH4vG3vA8Q+EsEiSASSFVR/aWJifWs5xjH/AHV+v8Ve5I54/wDj2chMxaCp00YAjUHca1pOpufTmP6m/jCz6oym06idbjeeaP8A2o8dexiVw9hmTwk8IkeXNlJzEx3uM5/yrH4PhNzEYi1aYktcImZ0U/p1qLH8XbFYo3XmWafXU60S4Xx34bGG4RnADIRscpEaeulMcHMZDB8UH/AUrF1RpdJ6dOsc4XrHGeHlbNmwhNsBBfLrAKpBt2oPTSZ9bxrx/F2Xv4lkFx7ih4BbUkdSa9LscYvY6xisS2XzJlA2YKty2AFAEASdfcb1hOT0h3J3BP4yRXG13Ca5zdhb1H29V0lrahpsZ8sddrR4R6rU8Nw74VQ1owwA19tRt6gHTtVjgVq/jMWcTjGLpaBIUyVIRSxEdoBX3cd6ab2lEuK3vhOHM2z3vKOhgFS3/wCwtD3RxXDQqVMxHO599bDxRVaYpPEdz2H3mO8dFj7+JbFY65ebXzHXoTMkj0nWtbh2gCslwFMonvR/x6XjGl7o5J9GgcsnUooL9OF+hQxFIYquE0E/goqW9aVDBi67VcAqcFD/AIioMbxDIjNOwP4xpVH4qgXH+KyMn4+1b1PC5nALUxAFKmXFA71/MxJ1JMn3NTI4qmjeYGpHvak1tFuwXmBzKcza6VG4/DvTQ+tJ3mihCVc4VxLwidNCD6axG9Vntgiamu21W2pHzNM+06V2whZdv/NBABzBN4bjDD381XwinOsEDUanb60UuFmDQQyzv11G35VV8ELuRJB09+3rTsFZOVj0/X/ZqnXujp0iDlhVL2h70+ysD8/XXSorrTU2HWWUDqQPpNGdEhrZdASXRjHr+dXxdZQuo1Edx369apY/DZHIn6/nVp7gyDQwOx099aW64C6G0i0uBsQuW8VGvUHppp0ntSxGMGdo6/hERVPx4EfxrUYbrVimNUsnZFvioIAMyB7T/sVawWNZfcR9Z1/ig1q96/j0qY4jXf1j1j9aW6kDZOYd1ocXx8lQqx/yPp2qnjuKwuUb0Jt4rv8AnrH1qDFN36mgZhmgo6lUlpK7eeVknWarg0zNTwIrrAhZ+qsYB4uKR0I7d6vWWVrjExJYn8z1oUtX8FI8wpb27rootkwvR/s/4/bsl7V4jw7mYECAcraGPUEK3+NEL3Irq7XMMRctufmUEr+XyHurQR67nzS7eB22766GenUUUw/GsTZA8K4RoKzn4cnQ6+/f1TzhntMsmBcREiddbEE39iPTeF8siwpvYs5EWTqIJjXKivGZvX5RuSYisDzdzT8diAEGWzb0VdToJjU6ncmTqSSesARxLjWJxOl24zD39ZpYKwFq6dAUxO/v2B43KOjhKlR0unrMSeUxaByHpeTeEIAq18RQrxqQxFINGStsUIEIsMRXfGoT8TThiqHgIuCifje9KhvxNKq/bq+CqHjVl8fic7E+v5UfxTwhI7VmWGsVtU2gXXF+s1PlpjupIASepP5VwCljFho7aV2xbLU5YcfHkjSyaVpjVKRXAneoqLdgpLVktE6CiVpAohap4IUTw9maW5bOCoBwkandDMZIcVLOVDHWm8TX+oKkv/IB316VNgllsVKnRDQsmr/Cv+rPYE/tVRNATRPhFmFLHr+gq3aJOBpZqzfPyXeLJm1G4qgWMQaK4laomxNC3RdmLo/6hcN0PcRTFert2wctVclNBWNUpua5cJqSdKjVKtW7E71RV02l2ijtd6ixB1q/h8LLRUfGFAcAdAKoG66KmHcKBeecIeKlXWmqtSiBFEVxMan2rcsBRRVgCPfX+arcOsifMQATGYzAnqYBMe1aa/y9ZFk3TfYiLsMLYW22QlbYTM+Z/EdXA0BAQsRFLN1r0MlJsu1Oiz7t5vT96vW7sj2oVcvwB/7I71fv2TacoxGZdGA6NAzLr1Uyp6SpiRrQlshd1CswPI5qcU9XohgeAPcCuXt2kZWcM7H/AKaZgz5UDNllWAMakQJNW8Jyi7Irs62wQXbNPksLIN65GolgQqRmaDA7hlXfxaTTqgni0i9NYa+lT4TCZ85kKEQsSZ6aKvuzFVHvOwNVlCcSAJKiFyui5TBTzbIAJBg7HoY0MHrUgIgAlnpVylUyhFlCjx6gW29qz2GSbi+4o7xg/wBOO5FArDEEnsD+elNZosD9WI/ctGwhRYl5YmZkn9ansfL71VI1q8LcLB6D896YdFjUZc5zlUZ+lOFMfelFWlSZRHhq6E0WsDShHC33FGbI0pL16n9Mg0xCGcWTzpHWf2puIfZfpV3HLMEH5T+tD8T6VYXLi2ZHvPOFC9vMwUHTajdpYAA2FCOGDzn2osr1Hckz9NAg1DqVHiKgmprpqFhQhOrGTKgvLVcYerTCabFHKzqlMOMlQ27Wu2lSzuP99zUlu2SYH4/zV/D4ML6nvVF0J+Hwrn/LpzTcJYCie9BcTLuT3/QUWxeNAlRv17VQC/tpUbOpV44McG0maDXuq7qAKdhcJJ10qVkCEZhLHZeg7Sf2q3ZUjzEjQf6B7URK4qWHDn/Ftty7/hdTDNdu28OhAe4yqCxCqCxgZm6DvW1xHMK2Tllms2kNuzhrjZ8wCBfPYU+HaUsMzeJmcnYDdfOVctcJ6mrTTKntU0VQKzi86aDstanFcMl3DIDhjkBv3rz2RDXTaVktaWwwyusZVyrqBMyaB8Z4rh3f+jaGgVTdMqXYElnFtcqrMxqskKCYYmgeIJk1Gq9Iotlyj4KkhbrhV5LNhSzL4mIKwfnFmyrkFnQfM5dcwTp4YJBzCiuI4lbxKMnjLYtC4i+fOzCwo0fKoJu3Gfzv1kLsBpi8CIXWJ9KsUklelpUQ9geTday1isGLuFKOttLJZmY23Z3dXZl8Q5SCpCIAYJBc+QDyivYXCsF/qZbZvFrqAOHZFC5PDRQwRAGu6liQNdTC1mxVrh1xQ/nkKyupIEkZlKho6gEiR2mqlMOHgSHH3J5dVp/EwuKdzdZQR4aW7dpWRLdrMWc2gVGfKisWe5Grkw0AHP8AF+LNfcGMqIMtu2Plt2xsg/UncmSd6d/TtW2K3FuXHBUZA8Ih+ZmLKPMRKgAbMxJGgobUlFRpBpm/SfWPfNOmlXKVUuuVU458g9/2NCcN8tz/ALR//QpUqYzRec/Uv92e32KrrV3E7D60qVMcsyj/ABuVBqcaVKrXLzVzhm9EcexFoxSpUo/Mt/Cf7R3YqngPkPuv60zEHX/fWlSq90g/wt7J+B+dvarwNKlQu1Xbgv4/E/VcamNSpVSe9RNURpUqNcNRW8YYtiNPbSrWGPkHsKVKllalD+Zw/wDkILaO9EcKoilSo3LLwWoVGwZvNOu9T4j/AKP1/elSqtwhpfxv/wC32Q7C/NReJ37ftSpUx2qDAfIUJT5quXR/T/Cu0qhSKPyPUoP61dTalSpRW7hd0+lSpUK70qVKlUUXTSpUqiJf/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9462" name="AutoShape 6" descr="data:image/jpeg;base64,/9j/4AAQSkZJRgABAQAAAQABAAD/2wCEAAkGBhQSERUUExQUFRQUGBQXGBQXGBQUFxgUFBUVFRYUFBUYGyYeFxkjGRUVHy8gIycpLCwsFh4xNTAqNSYrLCkBCQoKDgwOGg8PGiwkHyUvLC0sLCksLCwtLCwsMCwpKSopLDIsLC0sKSwsLC0sLCovKiwqLy8sKSkpLyksLCksKf/AABEIAMIBAwMBIgACEQEDEQH/xAAbAAABBQEBAAAAAAAAAAAAAAAFAAIDBAYBB//EAD0QAAIBAgQEBAMHBAEEAQUAAAECEQADBBIhMQUGQVETImFxFDKBB0KRobHB0SNSgvBiM3Lh8RUWg5Kisv/EABoBAAIDAQEAAAAAAAAAAAAAAAIDAAEFBAb/xAA2EQABAwIEBAQFBAEEAwAAAAABAAIRAyEEEjFBE1FhcYGRofAiMrHB0QUUM/HhIzRCghVSYv/aAAwDAQACEQMRAD8A8Pp626elqpltVRKW54CjW1Uq2qlVKkC0BKQ56jW3UiW6dT0FBKSXJsUoqTLSy0KCUzLXIqUCu5KuVMyhy0iKmyVw26kqZlGFpxWpAtKKpVmTAlLLTjSAqKSmEU4CnAV3LUVSm5aXh04V2oqlRG3TfCqYikFqK8xUBtVw2as5aWSrlQPKqGxTTh6uZK4UqSUXEKprZgzRCw8ioClSWVqiZCp5zBWIppWnxXctLXNKYFp4WugVwmoqlOiuV2a5UVIGqVMi05EqZUpxK0HPTAldy1LFdihSS5RBaeFp4Wn5aiEuUdOCV0JXYqkMpmSuxUgrhFRVKjy04Cu1xjFRXquOajzVWxmJ1qA4gkUQantpEhXTcFQi8Sapm5XBdNHlThShFLb083BFChfpxvafvQ5UBop9/FEmBtV7CqconehdhobWioxIjpVuGwUqiAGgKWKUVSuY2kis/pppQZUnhHUq7NIsKqnDsdCdPSp1wO0k6dKqEJDRqV3xBSNTJaAp2UVUhLLhsq4Wpba0+KVRUXSuE0ppVypCFOmkBTa6DVQonzSrlKqhUqqWad4dWUtU/wAGoagXQcxVLJXQtWxYp3w9VxAquFUVafFWBYp3gVXECEgqtNcirBsU7wKnECrKqwFNuVZyUMv43bbWfp70TTm0RtpucU1r+ppt/E6ftVGSdaROlPyrsFEJXSTUc08etMajCeAu5qYaVS2bBcwKkq9FBXZrQ4Tl0RLSaupwS3/aKScQwLndiGjRZEU/xK1rcFtn7g/Sh+K5a/sP0Ov51BiGFRuIY7WyCJHWrmAva1WxOBe2fMD+1Rq5FNs4WTHND22WgU1IBQzDYs7b0asLIrmecuqzqlJzVBSK1c+GpngUviBKgqtFcIq14FI2KnECkFVIrkVb8CkbFXxAiylVctdy1ZFiu+BU4gUylVYpVZ8ClVcQKspVtMHpWkuX8F8ThcObyfCYdDdxFwBou3yfOo8stsiiNlmKpDDelQXODKZ8u9Z7MU0G62qD+FNtV3h2AvcRv3LgWA7tGhgL0VFGpCrAgDQAVqsH9my5xbe4ouHQIXVSTEnRM5GgO4G1LhPNNvD4K9ZtlbV4qMrkdoDLO4BEkHoS22hqnykrYTDXOIXXJuAEWwdgzhwAoOghczR/2d6KQ8gkm+wtH3m3MbaomUqVUhz7l0k3gN5zF7ExfvZSXeRbILAYhMykgjMmhBgjzFZ1HSqGP5Hu21zLDqdiIIPoGEqx9ASaw9hbl53cs3mMnWt/9m93EfEi2zF7TZVdW1DKzBSGneASfSPeqczKYz/fX6+YQGjQcYALZ0Mk9pB/Kznwneor6ZRV7mziS28ZdRCIVmEnrDEDXuRrNZvinEmbQaL9NaOm2oSJSOAQSDsSPKybjsQP7vpQrEqDqYE0+2o1J1A6fprVbEGT2HatGm2LJ7WRoo2uzoNBXStdy9qkW3pNNJhHCrxVjhvDLl+4LdpcztsPbc00J10r037IuWBLYm6CqAMZPSyom4310X/IHpSq1UsbbU2Hf3c9FUEkNGp9k+Av6LzzjPL1/ClRdUAN8rAhlPsRRLl/hgIzbmin2gc3HiGLIVcqK8xvsAn1MAUT4dgxbtDTXtXJXrubTAdqfpsge03br7999VxcJpXRZHpUd/Dvc6wOw/3WhmK4NeAkSY7VxNIdq6FzigjHw1L4SstY4lcSdWEbg61r+DYzxkk7jepWa+kJmyhw8KliOHBhBEisxxjlspL25K9R1H8ivRHwtV7mGoKWNLDZExpZovKbTQfatTwi8GX9arczcF8Js6jytuOzfwaHYLEMugmOu9a7nCszM1OewOC162ZpHDU7hd0FR1/PrRI4esl9UtMFc/BQr4WuHDUV8CpzwhwubKYiekxvMbxHWKD9xCEsA199e3VBPhq4cNRQWa6cPV8dFwkL+GpfDUU+HpeBU46nCQz4b0pUUFmlU46nCV+3Y0p3gCrliztUww8/6KxzVhanCQK9wRbjqG2J1PYbn8gTU32gsxNnAWVJKgF1XXzEAkesAKn/ANs961nLOAD3izRktKSS2i+UScx6DNk+gcd6D4THq15hhkOKxNw+e+V/phvvZFYeYAkmWHrlUa1r4UP4fEO9h76mPLaVVKlna5wMTbnYTPmZnpBQngnI9xxER0JBBg+pnKD/ANxFavDYG3w9Hz37Vq8wAQtJIzDL4kWw0QpIX1YzsKD8x80pglHiOuIxehEEtbtkfLlmc7Aj/sBGzEGvPOHYS9xLGA3nYyS7bkwIJHudB611U6QbNR5uL9PIb+Jg9Vbm06BDrucPQm0cr6aE31iFs+Ccg4bGOSrNdJLFrubIojpAB01AH/uJ8ZyLw2xcKXLyKyHzDPdaCenyR9JrVYfC27DCyAEsYQJexBH3rqjNasz1AaIHUhjvv5ZwrCNxPily6VzJnLGNi7N5U9iTFHkAYS4me57QACN7d5RYilTYAcvxHYF2p8T08wSjPMP2fWThluWGjOxFvViGKkKRlKgxruJ/kHx/7Lnw2FF83PuloYABgInIZnqN95kSNa9b4pYt2cXh7LFLjkW7Viz91VJHi4i8vViS0KNDlE7aeX/bDzVcxOObDpOS2fDCjXNlJBMDu0/SO1OZTqNMB+4tr3kmTHITugr4djBnYTG19/GTp4WMXMjz21bk6a1MV1I6/v8AtR5OTMRateNdAUKJImXA6EqOn80IuXesmR1MV0NrNf8AKZSWkO09/wCFv+V/sfe/bD3WIGhgEKqyARmY9dRtO/tO64vwLwcIMGmJw9hiFz57kMEWRbVRllgSWYkxBiNKEcl8UvYmwjX/AC4ewRfYb5/BGkCNi2XTrvuCT5txLE3uI467cLHVtSNvQD0AgCuRkObnqG4meQ5wB5c9U6iGsY2pqSCN/HoLjYTpc6rZWvs/weH85xKM3cOW1nf5I9YJFNu4e49ubYRtPlMgH/fpQ/BclGQWJNbLhfDcqxWHjMWwOzNdPdCKIzSBHSSfqsdY4fimuoGu2wpIDIuYFBuemunWaPcwcFvWCi2QHMAsjEZgGWQM392vyn8SNa0fDOFLcxlsQPKPMf8AiZJHsVRh/mKIW8XYtXMak+NeWzfu3r2kLrC2FA20In1A7QvZhaZxTOIYG2nS9t9vVWzDipmMmdBHTU8uYvysvKuB8r3MddYZcjKcrCJJbU6dNhuTGm9aq3yEcGPNcy6E5WNmT7KLkn6U+/xNsBw5r/y4jFZ/DjQhGbMz/WFUHsCRvQzkbg7FHx2MZrioMwQtAYscqKw/5NM6bKZ0NPNPMyHmJ22HoTpc9IVU6AJa2rdx2BIj1HrN7WELUHlgLY8e7dW2kAkkxuYBC+GTB3HUiKZwfD4Nn82Itso0YmRuIAQsgGYsy6RMDsaz/wBpnFTawItXDOIxT+PdGxVcuW1bjoAvTpHrUX2b8qW7dj4rFSUQC4VO3a2gHVmP8feBohhKLC2Gz3nuSbxA3t0RmjRZVFMNzeJP1npB3JGip/aBwo2mvWmAkAlYjoAwI7A6GOmaOlaTkHlu2MILNzwvGZJQSvncgvB0kjKN+nTUGKt7hhu3Xx/EHFtHJNu23zFBoIXQkCAJJUbamdTljGrZsfFBDnabeFtbkvBDXMsCYBI0AGkQPLQin8QZHwXN+WnpNusQrp4SXnMBAmB1PTkL9Y7LyzEIcLiXtdC0hRuJPywOo9K1WBwzvbzG2QPWJgf8d+h27HsasYXl+3hG8bGsrYq5qLejOJ1AMghNDJmSf7RuNDxI3fCXDWyFe5/XxDsSBZtkg21ZmnJAEwZMjrJkKtE1LaEDxJ27fXUwhZhHkG8RoNTG07DbvzCGcucE8e4Ngi6kmIAESxnQgAjTqSOmaKf2g/aPbEYPBAMqznfeWPVSdTuSW3JPb5pue+OJg8BasYY+bErJfYm2CQoA3Ck5jB13nUtWN5b5ZJGciTuSSBqZO5O+h/A0xrWYWkc+p1/HbnzKAt4Qyu+Y6/gb2GnSXakwY4YhZBO9Xvhat4bCgDT2g6EEaEEVYFmsB9f4ijawESEM+HpfD0U+HpjWRS+Mi4QQ0YalRMYcV2i4ynCCsKke1NvtCE7eo3A6kesTXQadcSRXJuE57czS2YlP4jzpw7DYI2mLs12A6WzBIBkrn2CbjSScxJ1JNYHiHPd2+PBwlpcPZ/tUb9i5Orn1afSKL8R5US4+YirOD5eS2NhXov8AyVIUwIuBCEZ4yiw6e7DlHZYe9wJ8rXHlmgmTrOnen8mcwfC3/FfUELsDoUYMsx0kVoOab727RCKAh0JJ11MCKwmMYxB8v/ECuzDONdnxbpD2AWHQ+IuPVbHnr7Ujilaxh7S2kdi7ldS7xBZ2gTp6ftGd5M51ucPZyqyW1BESGAKzroQQSPr+A2/gcltSd31/x/8ANDjWkGteIN/8KnS4yffv+1reX+dXPEvi8QxmZDMdmkET6aR7CtzjeaeE2rtzEKHN26S2U5AoY6kBxLRO0ZT6ivLsPgw+FYqJZbi5u+QqQv0zT+IqbivAFsZFYkuVDMBHlnoT7VzvFNzsp8tdN/76KwXCdCNbib8x7+6vc2c+XMYcqjw7X9o0BGuntqe+51MknOh59quPhQvWYjSPTX8INcexIByNB6gNH1NNbkaIaEJN8zjcrbr9pSLw84a2kM6op0M+XopmImTt9499KX2dKAGYjUsf5rIJhz4mxWZ306HrW75DwBhdNBLHt6Cs/HBtPDkA+7lFSEQAZAsF6LaUQDTw4qutyahxB/HoP5rxOSTddqqcZ4rdw5a5YaGK5T06RIP+7DaKyXJPHzgmvO6eKLoYOp1DK26memg79utbK3wrOfPB7DoP5NS3eCIREASK2MP+oDDsFPWEjhGZaY389fP7mIK844rxa9xDE+LfhEBhV+VVUbKB0AH79yTsMNzumDw5tmwt8eUrOq5k1ViOsaaabTOugjjPIpc63JUbdCPcbGqGE5Z+HOYO7bgoQuVuxmdO9azcXTeRUa+/KOfVBlcHZt/6/A8uSF49MRxG7cxF2c2rQBO3QD20A9q1GH+1z4XDi0tpWbykeIhADKFUOBMfdX2I+gg4Vxuyt0WiwVz01iTsJ2qDiWGW472cShRtQl9Ruhkgnoy0bcU7iy8EAac4OvdVkvmBv/R+wQ2y+M4niQ919Ac5JkiAdBA94AA66DWK0nMf2vXcKow1u2i3bQKC5EsoPRDtqANYkx0NLlHCfC4S4Dq/9XWJXyMij2BW4frFeU4+4bl52YyzMZJ712YcmpVLp+ETpvfXzB9EpucQ+fmnl/xOUffwgQtLyxzaVxgxOKl+omSA2bNr79T6nvW5xPOr8VxQw+GUWrLOjXWGpZhCqztAkCF06Ae0eWXcIRbSdJmPbvXpXJOEGE4dcvuAGYMQdj/UDIuu/wAgun3UelFVLWi29o7TPpPijpuc14E6mT9z4wB4oRzRilxOPAT/AKdoKijaFUAKI6GACfUmtRc5wtYDClbKlsRcGWdPICBm03knqYEKsZo1zfLOCLMbjbsSZ960WK4GrmSNqyauMFOsJ29mEYa5zuJvfW+seoiN7Khy3i3dZfckn8a0YXSquF4eEGlWhoKxK7w95LU9rcohcAp2Wm5vSnLSSiTsv+xSrviVyguooitSKTFP8OnBKsuVSm5ajxV1VUljoBVjLWS5wxDZQocLBnfcR/NNw9Li1A1UTAWb5m48L7BVMIup0kltdKzV27J3PSpXfKx16/l0PvVS40nf/favbUKLabQ1ui5iZVrjnzCDIKrpOi+USBQirvEN9QfrVFveuqkIaAhK1PIGLUYg2n+W8pt+mbQqfxFbbGcoi/cFy7PiMcoUGVOUaOQNdhsN9BXkuFQlxBgzvtH1rWcM4riLbOz3SQmgZjIJiCoB3kHaszGYZ3E4tN0GPcKEnLA98/HkvQb3JWCwAVsY4BYEhW/qOdSTpIRTM/eM69qJcW4vg8JgLV42XPiswRC2XyqYLZVAXt0nXU6ViuGHEcTxNpb5Di3lImSRJ8iFj0lvoCa3fF+ALdvLevhxhcIBasoF89100zIvqwY5jpGvqCDGuJ+Ge9/rIHgNwm0abH5sjRa0nUncakxcWk6FU7z4a9gHxF+x4IBCqrEHxDuwAYZgQuuh/Qis9ypeBtuV0BMD/tofz5xLF4xgi2GtYa1oqDZRPUbye51PpsC/L2EFu2oJAOm5ArOxwptpfDHh9YGn41Q/6bahiBGu0nr9u5i0LS2hIFDeMcSFlCepMfT70fSiBxajQSY0MCYPYnYH03oPxzhPxNtwu4VwBqDnjQQdjMb96wKDRnBqWCZxWmzTdQ4bmuyoAa7LHcATv+VEk5mtEaHQ7HYVR5W5fS1bGcIXhc0gSGP3T7aUexllQh8qnoqkbk6KB9YFMr8DiZWgnr7CIuytLjoFWs4Q4xwlr3J6A/t6n1XTWgN8EMyKRcC6T7iY0PrV/mHixweGGHw4zX8Qo+Vfltt5oEf3Bgx7Aquu4yHL+Maw+W8GDMdc3c9++ta/7QU6Ij5tY98t+ttkjRwDj8WpE6DlGnK/jMGyu8FF3EBlQ6EHNMDyn7w6V6Jbw6XLaggMBsfXuD0oNwiwBdaPlYSPTuKKcMcAMs7M2n1NZuMrOqRH/HRPbAUfDMMBcfDsQFvIVUnYMYylv81tfj715LzNyjew19v6bFcx2BOVuqtH+6+xO9+0LEvbto1qc5cAQJnRpED0oZhvtJv2UAxeHZtAFZ1eY6KHVlaPQmOwrc/TalTghw1v4++YnU2XK8saeGXQZJG+tyI110Ps0+WuSLmKuLmB8MabQzHQlROwHU7CiH2lcwIttcFYYMF+Zl+UnQadwAqgHrBP3qrca+1x3tm1h7QtlxDEBszKdlLMzEj0mN9DNY61wq+zeJcRyCZLEN311Nd7aZBz1D75D7nw01EuYy2a5tOluQB57/0G+k8rWYsoe4FaBXofwAA4dAI0ER7UQyV4/EOzVHTzXa02XQ1OI0qB3jpJOgHc7/TY6naKsY7h92xZF65lCn7pEHYnSTI0BiR7haqnh6lQEsGmqB1UNm0xr098hJ6KCY6j/dhTQ+sdqG8T48qWWRMpvX2RMxGlu0urEsds7NBj7qSelMvcX8bErbsj+jZRbYbLlNwgee6RvLNrrrAFd37GKPELtpj30/C6S0Bsyi+Sa7TwlKsuUuVZUU6oDcrvi0rKVIU81h/tBuqFj75g/TXf2rVYnHqo8xj69q865z4st5hlM5dDWp+mUXGsHbJb7BZa+/TTt71DbGtOcj86VtJIjUzt3r2WgXOocXeLEye/t9KqmrGIWI21/n8qgYaU9miortpo1o1w3El3TN8oObvqomPrEazQOdK2HKHDXu5EtiJDFm9NgP1279TApGJcGsLiqkNElej8nXBhcHdxrQzoucSCAWclF7GAM/4z0qAc08X4jrby4SyIlh5CAdizsZX/APIT0BohzNxvDYDACxeXxLpZW8ElliFAUvlgnygHLIPm6VlMMeIcUZFUNYs/dCiGy7HIugUdzoP7j1riYXU6YGk685O3cCBEHTZNBbSa1p+bkNZNzfYTN+V9FvuXLy3bnw1/EnFtkaTlJ8MjXN4zENBAIjLB/UHwLiwxl02cPhwoUw1xiem5OWFI7+QbwNSKocW4xY4RhmsYdlfE3QVZwZyg/Mob7zHq3oANRIIcj37tvhl04RQ2MIBGgLQznOQOpEqTp1XsBVOptqZQ8c+/OAbmbc7T0Ti6XgGJjv4T433MTvKMcw8z4fhWGOVB4zrFtWjxMpkeI6xFtZGibnrrmjLcqY69dU3GT5teigBQB17ACT06xUGH5N8N/iuK3fOTmKMZbXrlPrpL5Rt82xr8U52a8fCwieFaEAsJlgNpJ3g6jYDoF3KcXTbWZkiAPfh38gUp4JIn4RsBE8uoA84uLStHxHgljFAMQUf+9TlcEaQ3QwdIM1FyZyYRibpe498D7xJnKBqupjMSQv1JGq1FwZytsA9BXMX9oBwWFe1aT+u8jPr5dNwIg6lmBnQsdO+X+ng8XhPdLOX292QuBlufueUiP78IWowvgWTisRfC3rtpc11oBtW7pPlw6T87zoT08o0JNeW4viYxVi/dcAZdVIEREKoHv2/itLdwlxuX8tsZma8GunqcyDU/5ED3Aofy5yJcupZsv8s5mTYtlj5jsoGYEg66jQ7HYrlpy5dZm2vM9+SZiH5yMoJtI8vIb3sL3V7lDh7XbKvcORFBYsxIGTQS0awdgBqxMDqVO84th8Ph7F20QC4BAbyuVOXzBPurGYQIGq6aSH8XNvD5UxHkthgEtAhXvMJXxGmclrcLMkiYkljQfnnly/juJy4yYa0qZHkBDb0ghzCgSx1nrGpgEG4ZgY7O258SN7fTrrpCj8MG0/8A2ceXpHICZBtpe8wT5UuW8VfXPJUDTprldjr0+UajWB61Bb41h+IYi9hUsDwxmW1c1yuyqTlfMSPNG4AIkTImjPL3Lq+Bc8PMqAFPIAblxQT4gTMAVLZQgZv+flXegXEuarfCrdwgW0vsCqYe2wcWv+V67qblzX5ZgdhIFFh8KGUwCBBM8zGwn8HeRzTWUQxjuIRN8w110B5xIHhG6F8B+zgWcSL12FBYqqXMlvKCwEgXCMxAMwAe2taPmTmPDWcYuDWyXUL/AFXUsXQn1YlSAI0YEE6aRQH7KeCX8Q3xNy4RMugbzAHXIxQkZznXN/g0xMk7jL1nh1x713yZSWGZlfE4l5PnffwbZMnQAkaQZgNbSlpLr3iTBsPAb+cbocPTpZSWnvOpHXy9c3VN/wDgr1l7iBVVFaQzeVSD1VmIUg7/ADSJjoadicI6WGvm5byKcuhQgsASQCrNOx1zadjFYPhuJxPFse75mVHI8qkroSFVRroNQJ6DXXWvQOZMAlrwvHkYfDeS1bzFWxF8wz3I1yoGPzb6abiuF36fRJeY9dD1tsNb8uaXTpMqSGkiNLkeQtYSInbXQp3DWt20bGYny2rfyqYktowQA9dMx7QonRxXnHMXN9/imJB1SyuiIJiJnXudBJ6wOwAMfarxxrhw2EAyBbaNctqMoW44DFYnoMo+h9aZy/wlUUaUyo5mCo5G/wBnn9h+VMkfAPE8yff20CIYDhilRmGoFE8LglQ6CDSXQaV0XPWvMve5+6blVmlUAvUqTlVwqz4ql8V60LOIrvj1oft1o8FCObuNqoIklugEaH1rCePIJk6/n71c5uxQbENl6QDHU9aGpd8sAanT8fevUYTDilSEbrLq3eQuMw/8VJg9XA0G+5gDSq95vxFOwT+bXaDJ9N/2rtLfhSgLpt5f6hDGYMGOuvSo8WvnMbdPbpVrA4bxrx101M9NNpofiD5j70bdYVFtpSYjavWPsn41Ywqqb8b5ukxrBPeDlP0HUAHyRdTWjvMAmSIChRPqBrHt+tJxLcwaOoPkqDM1+Xv35r0XjHGeFjE3MTdutibjMSAVFtVBJIUZsxMaD5R7is5x77V7t1Tbwy+Eh7aZhH3pJZv8i3pFef3k8xmPpT7O37VBh2zmPv7+EwjNRxNrdrT4/iFPhcU1y8GcliTuda2VviLZB4blGGkDvGh/X8axeEtyT6fqdvaimBcyNwBPUHXfrS8RSDoPJXTYOSMWsLcvP/VuFuwJ0/DvWs4XwhUA0FYjCcSynzESWGm5j+Pb9qK//UrLAnT3EkDqB7Vl4mhVfZui6qbGC5W7WANKEcR4SHYHt/utBLHMbQZ277fl70TwvHFeNYNZgw1WiZC6Axrkk49isGrLYIgiCpAYR2IYEHc9Op7mReP51x90qxfJkMrl8oUxHlA0X/GKL37imSaz+KvBz2Ufn/4rSoVXZcp097JLsNks0keKCcRxV+9d8W7cZmmZJJ1HvvRzlTH4vG3vA8Q+EsEiSASSFVR/aWJifWs5xjH/AHV+v8Ve5I54/wDj2chMxaCp00YAjUHca1pOpufTmP6m/jCz6oym06idbjeeaP8A2o8dexiVw9hmTwk8IkeXNlJzEx3uM5/yrH4PhNzEYi1aYktcImZ0U/p1qLH8XbFYo3XmWafXU60S4Xx34bGG4RnADIRscpEaeulMcHMZDB8UH/AUrF1RpdJ6dOsc4XrHGeHlbNmwhNsBBfLrAKpBt2oPTSZ9bxrx/F2Xv4lkFx7ih4BbUkdSa9LscYvY6xisS2XzJlA2YKty2AFAEASdfcb1hOT0h3J3BP4yRXG13Ca5zdhb1H29V0lrahpsZ8sddrR4R6rU8Nw74VQ1owwA19tRt6gHTtVjgVq/jMWcTjGLpaBIUyVIRSxEdoBX3cd6ab2lEuK3vhOHM2z3vKOhgFS3/wCwtD3RxXDQqVMxHO599bDxRVaYpPEdz2H3mO8dFj7+JbFY65ebXzHXoTMkj0nWtbh2gCslwFMonvR/x6XjGl7o5J9GgcsnUooL9OF+hQxFIYquE0E/goqW9aVDBi67VcAqcFD/AIioMbxDIjNOwP4xpVH4qgXH+KyMn4+1b1PC5nALUxAFKmXFA71/MxJ1JMn3NTI4qmjeYGpHvak1tFuwXmBzKcza6VG4/DvTQ+tJ3mihCVc4VxLwidNCD6axG9Vntgiamu21W2pHzNM+06V2whZdv/NBABzBN4bjDD381XwinOsEDUanb60UuFmDQQyzv11G35VV8ELuRJB09+3rTsFZOVj0/X/ZqnXujp0iDlhVL2h70+ysD8/XXSorrTU2HWWUDqQPpNGdEhrZdASXRjHr+dXxdZQuo1Edx369apY/DZHIn6/nVp7gyDQwOx099aW64C6G0i0uBsQuW8VGvUHppp0ntSxGMGdo6/hERVPx4EfxrUYbrVimNUsnZFvioIAMyB7T/sVawWNZfcR9Z1/ig1q96/j0qY4jXf1j1j9aW6kDZOYd1ocXx8lQqx/yPp2qnjuKwuUb0Jt4rv8AnrH1qDFN36mgZhmgo6lUlpK7eeVknWarg0zNTwIrrAhZ+qsYB4uKR0I7d6vWWVrjExJYn8z1oUtX8FI8wpb27rootkwvR/s/4/bsl7V4jw7mYECAcraGPUEK3+NEL3Irq7XMMRctufmUEr+XyHurQR67nzS7eB22766GenUUUw/GsTZA8K4RoKzn4cnQ6+/f1TzhntMsmBcREiddbEE39iPTeF8siwpvYs5EWTqIJjXKivGZvX5RuSYisDzdzT8diAEGWzb0VdToJjU6ncmTqSSesARxLjWJxOl24zD39ZpYKwFq6dAUxO/v2B43KOjhKlR0unrMSeUxaByHpeTeEIAq18RQrxqQxFINGStsUIEIsMRXfGoT8TThiqHgIuCifje9KhvxNKq/bq+CqHjVl8fic7E+v5UfxTwhI7VmWGsVtU2gXXF+s1PlpjupIASepP5VwCljFho7aV2xbLU5YcfHkjSyaVpjVKRXAneoqLdgpLVktE6CiVpAohap4IUTw9maW5bOCoBwkandDMZIcVLOVDHWm8TX+oKkv/IB316VNgllsVKnRDQsmr/Cv+rPYE/tVRNATRPhFmFLHr+gq3aJOBpZqzfPyXeLJm1G4qgWMQaK4laomxNC3RdmLo/6hcN0PcRTFert2wctVclNBWNUpua5cJqSdKjVKtW7E71RV02l2ijtd6ixB1q/h8LLRUfGFAcAdAKoG66KmHcKBeecIeKlXWmqtSiBFEVxMan2rcsBRRVgCPfX+arcOsifMQATGYzAnqYBMe1aa/y9ZFk3TfYiLsMLYW22QlbYTM+Z/EdXA0BAQsRFLN1r0MlJsu1Oiz7t5vT96vW7sj2oVcvwB/7I71fv2TacoxGZdGA6NAzLr1Uyp6SpiRrQlshd1CswPI5qcU9XohgeAPcCuXt2kZWcM7H/AKaZgz5UDNllWAMakQJNW8Jyi7Irs62wQXbNPksLIN65GolgQqRmaDA7hlXfxaTTqgni0i9NYa+lT4TCZ85kKEQsSZ6aKvuzFVHvOwNVlCcSAJKiFyui5TBTzbIAJBg7HoY0MHrUgIgAlnpVylUyhFlCjx6gW29qz2GSbi+4o7xg/wBOO5FArDEEnsD+elNZosD9WI/ctGwhRYl5YmZkn9ansfL71VI1q8LcLB6D896YdFjUZc5zlUZ+lOFMfelFWlSZRHhq6E0WsDShHC33FGbI0pL16n9Mg0xCGcWTzpHWf2puIfZfpV3HLMEH5T+tD8T6VYXLi2ZHvPOFC9vMwUHTajdpYAA2FCOGDzn2osr1Hckz9NAg1DqVHiKgmprpqFhQhOrGTKgvLVcYerTCabFHKzqlMOMlQ27Wu2lSzuP99zUlu2SYH4/zV/D4ML6nvVF0J+Hwrn/LpzTcJYCie9BcTLuT3/QUWxeNAlRv17VQC/tpUbOpV44McG0maDXuq7qAKdhcJJ10qVkCEZhLHZeg7Sf2q3ZUjzEjQf6B7URK4qWHDn/Ftty7/hdTDNdu28OhAe4yqCxCqCxgZm6DvW1xHMK2Tllms2kNuzhrjZ8wCBfPYU+HaUsMzeJmcnYDdfOVctcJ6mrTTKntU0VQKzi86aDstanFcMl3DIDhjkBv3rz2RDXTaVktaWwwyusZVyrqBMyaB8Z4rh3f+jaGgVTdMqXYElnFtcqrMxqskKCYYmgeIJk1Gq9Iotlyj4KkhbrhV5LNhSzL4mIKwfnFmyrkFnQfM5dcwTp4YJBzCiuI4lbxKMnjLYtC4i+fOzCwo0fKoJu3Gfzv1kLsBpi8CIXWJ9KsUklelpUQ9geTday1isGLuFKOttLJZmY23Z3dXZl8Q5SCpCIAYJBc+QDyivYXCsF/qZbZvFrqAOHZFC5PDRQwRAGu6liQNdTC1mxVrh1xQ/nkKyupIEkZlKho6gEiR2mqlMOHgSHH3J5dVp/EwuKdzdZQR4aW7dpWRLdrMWc2gVGfKisWe5Grkw0AHP8AF+LNfcGMqIMtu2Plt2xsg/UncmSd6d/TtW2K3FuXHBUZA8Ih+ZmLKPMRKgAbMxJGgobUlFRpBpm/SfWPfNOmlXKVUuuVU458g9/2NCcN8tz/ALR//QpUqYzRec/Uv92e32KrrV3E7D60qVMcsyj/ABuVBqcaVKrXLzVzhm9EcexFoxSpUo/Mt/Cf7R3YqngPkPuv60zEHX/fWlSq90g/wt7J+B+dvarwNKlQu1Xbgv4/E/VcamNSpVSe9RNURpUqNcNRW8YYtiNPbSrWGPkHsKVKllalD+Zw/wDkILaO9EcKoilSo3LLwWoVGwZvNOu9T4j/AKP1/elSqtwhpfxv/wC32Q7C/NReJ37ftSpUx2qDAfIUJT5quXR/T/Cu0qhSKPyPUoP61dTalSpRW7hd0+lSpUK70qVKlUUXTSpUqiJf/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9464" name="Picture 8" descr="http://3.bp.blogspot.com/-zA3LU8HVxdo/T15kvkfCOgI/AAAAAAAAEWs/nNvikzfMDa0/s1600/bob+markley_dont+worry+be+happy_LAYERS+copy.jpg"/>
          <p:cNvPicPr>
            <a:picLocks noChangeAspect="1" noChangeArrowheads="1"/>
          </p:cNvPicPr>
          <p:nvPr/>
        </p:nvPicPr>
        <p:blipFill>
          <a:blip r:embed="rId2"/>
          <a:srcRect/>
          <a:stretch>
            <a:fillRect/>
          </a:stretch>
        </p:blipFill>
        <p:spPr bwMode="auto">
          <a:xfrm rot="21285700">
            <a:off x="2428860" y="3500438"/>
            <a:ext cx="5643602" cy="3053975"/>
          </a:xfrm>
          <a:prstGeom prst="rect">
            <a:avLst/>
          </a:prstGeom>
          <a:noFill/>
        </p:spPr>
      </p:pic>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5"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8" presetClass="entr" presetSubtype="0" accel="10000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strVal val="#ppt_w*2.5"/>
                                          </p:val>
                                        </p:tav>
                                        <p:tav tm="100000">
                                          <p:val>
                                            <p:strVal val="#ppt_w"/>
                                          </p:val>
                                        </p:tav>
                                      </p:tavLst>
                                    </p:anim>
                                    <p:anim calcmode="lin" valueType="num">
                                      <p:cBhvr>
                                        <p:cTn id="22" dur="500" fill="hold"/>
                                        <p:tgtEl>
                                          <p:spTgt spid="3">
                                            <p:txEl>
                                              <p:pRg st="2" end="2"/>
                                            </p:txEl>
                                          </p:spTgt>
                                        </p:tgtEl>
                                        <p:attrNameLst>
                                          <p:attrName>ppt_h</p:attrName>
                                        </p:attrNameLst>
                                      </p:cBhvr>
                                      <p:tavLst>
                                        <p:tav tm="0">
                                          <p:val>
                                            <p:strVal val="#ppt_h*0.01"/>
                                          </p:val>
                                        </p:tav>
                                        <p:tav tm="100000">
                                          <p:val>
                                            <p:strVal val="#ppt_h"/>
                                          </p:val>
                                        </p:tav>
                                      </p:tavLst>
                                    </p:anim>
                                    <p:anim calcmode="lin" valueType="num">
                                      <p:cBhvr>
                                        <p:cTn id="2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4" dur="500" fill="hold"/>
                                        <p:tgtEl>
                                          <p:spTgt spid="3">
                                            <p:txEl>
                                              <p:pRg st="2" end="2"/>
                                            </p:txEl>
                                          </p:spTgt>
                                        </p:tgtEl>
                                        <p:attrNameLst>
                                          <p:attrName>ppt_y</p:attrName>
                                        </p:attrNameLst>
                                      </p:cBhvr>
                                      <p:tavLst>
                                        <p:tav tm="0">
                                          <p:val>
                                            <p:strVal val="#ppt_h+1"/>
                                          </p:val>
                                        </p:tav>
                                        <p:tav tm="100000">
                                          <p:val>
                                            <p:strVal val="#ppt_y"/>
                                          </p:val>
                                        </p:tav>
                                      </p:tavLst>
                                    </p:anim>
                                    <p:animEffect transition="in" filter="fade">
                                      <p:cBhvr>
                                        <p:cTn id="25" dur="500"/>
                                        <p:tgtEl>
                                          <p:spTgt spid="3">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5" presetClass="entr" presetSubtype="0" fill="hold" nodeType="clickEffect">
                                  <p:stCondLst>
                                    <p:cond delay="0"/>
                                  </p:stCondLst>
                                  <p:childTnLst>
                                    <p:set>
                                      <p:cBhvr>
                                        <p:cTn id="29" dur="1" fill="hold">
                                          <p:stCondLst>
                                            <p:cond delay="0"/>
                                          </p:stCondLst>
                                        </p:cTn>
                                        <p:tgtEl>
                                          <p:spTgt spid="19464"/>
                                        </p:tgtEl>
                                        <p:attrNameLst>
                                          <p:attrName>style.visibility</p:attrName>
                                        </p:attrNameLst>
                                      </p:cBhvr>
                                      <p:to>
                                        <p:strVal val="visible"/>
                                      </p:to>
                                    </p:set>
                                    <p:animEffect transition="in" filter="fade">
                                      <p:cBhvr>
                                        <p:cTn id="30" dur="2000"/>
                                        <p:tgtEl>
                                          <p:spTgt spid="19464"/>
                                        </p:tgtEl>
                                      </p:cBhvr>
                                    </p:animEffect>
                                    <p:anim calcmode="lin" valueType="num">
                                      <p:cBhvr>
                                        <p:cTn id="31" dur="2000" fill="hold"/>
                                        <p:tgtEl>
                                          <p:spTgt spid="19464"/>
                                        </p:tgtEl>
                                        <p:attrNameLst>
                                          <p:attrName>style.rotation</p:attrName>
                                        </p:attrNameLst>
                                      </p:cBhvr>
                                      <p:tavLst>
                                        <p:tav tm="0">
                                          <p:val>
                                            <p:fltVal val="720"/>
                                          </p:val>
                                        </p:tav>
                                        <p:tav tm="100000">
                                          <p:val>
                                            <p:fltVal val="0"/>
                                          </p:val>
                                        </p:tav>
                                      </p:tavLst>
                                    </p:anim>
                                    <p:anim calcmode="lin" valueType="num">
                                      <p:cBhvr>
                                        <p:cTn id="32" dur="2000" fill="hold"/>
                                        <p:tgtEl>
                                          <p:spTgt spid="19464"/>
                                        </p:tgtEl>
                                        <p:attrNameLst>
                                          <p:attrName>ppt_h</p:attrName>
                                        </p:attrNameLst>
                                      </p:cBhvr>
                                      <p:tavLst>
                                        <p:tav tm="0">
                                          <p:val>
                                            <p:fltVal val="0"/>
                                          </p:val>
                                        </p:tav>
                                        <p:tav tm="100000">
                                          <p:val>
                                            <p:strVal val="#ppt_h"/>
                                          </p:val>
                                        </p:tav>
                                      </p:tavLst>
                                    </p:anim>
                                    <p:anim calcmode="lin" valueType="num">
                                      <p:cBhvr>
                                        <p:cTn id="33" dur="2000" fill="hold"/>
                                        <p:tgtEl>
                                          <p:spTgt spid="19464"/>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61</TotalTime>
  <Words>307</Words>
  <Application>Microsoft Office PowerPoint</Application>
  <PresentationFormat>On-screen Show (4:3)</PresentationFormat>
  <Paragraphs>29</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Module</vt:lpstr>
      <vt:lpstr>                   Bob Marley</vt:lpstr>
      <vt:lpstr>À propos de Bob Marley</vt:lpstr>
      <vt:lpstr>Progrès de la musique reggae</vt:lpstr>
      <vt:lpstr>Progrès de la musique reggae</vt:lpstr>
      <vt:lpstr>Napredak Bob Marley-a</vt:lpstr>
      <vt:lpstr>Chanter des chansons</vt:lpstr>
      <vt:lpstr>Liens Chanson</vt:lpstr>
      <vt:lpstr>                           Crédits</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Bob Marley</dc:title>
  <dc:creator>stefanpupovac@outlook.com</dc:creator>
  <cp:lastModifiedBy>stefanpupovac@outlook.com</cp:lastModifiedBy>
  <cp:revision>7</cp:revision>
  <dcterms:created xsi:type="dcterms:W3CDTF">2013-12-08T10:39:22Z</dcterms:created>
  <dcterms:modified xsi:type="dcterms:W3CDTF">2013-12-08T11:40:26Z</dcterms:modified>
</cp:coreProperties>
</file>