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4A293-11F9-478F-A12D-6AD2053193B3}" type="datetimeFigureOut">
              <a:rPr lang="sr-Latn-RS" smtClean="0"/>
              <a:t>4.5.2018.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C82F6-91EA-4C65-B2C5-8C48680A32A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8285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C82F6-91EA-4C65-B2C5-8C48680A32A6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329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C82F6-91EA-4C65-B2C5-8C48680A32A6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11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13B571A-AC39-4DBE-A9DC-2B696FE454EC}" type="datetimeFigureOut">
              <a:rPr lang="sr-Latn-RS" smtClean="0"/>
              <a:t>4.5.2018.</a:t>
            </a:fld>
            <a:endParaRPr lang="sr-Latn-R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FB8FB5-A964-40CB-B788-EECFB257F4C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71A-AC39-4DBE-A9DC-2B696FE454EC}" type="datetimeFigureOut">
              <a:rPr lang="sr-Latn-RS" smtClean="0"/>
              <a:t>4.5.2018.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8FB5-A964-40CB-B788-EECFB257F4C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71A-AC39-4DBE-A9DC-2B696FE454EC}" type="datetimeFigureOut">
              <a:rPr lang="sr-Latn-RS" smtClean="0"/>
              <a:t>4.5.2018.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8FB5-A964-40CB-B788-EECFB257F4C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71A-AC39-4DBE-A9DC-2B696FE454EC}" type="datetimeFigureOut">
              <a:rPr lang="sr-Latn-RS" smtClean="0"/>
              <a:t>4.5.2018.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8FB5-A964-40CB-B788-EECFB257F4C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71A-AC39-4DBE-A9DC-2B696FE454EC}" type="datetimeFigureOut">
              <a:rPr lang="sr-Latn-RS" smtClean="0"/>
              <a:t>4.5.2018.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8FB5-A964-40CB-B788-EECFB257F4C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71A-AC39-4DBE-A9DC-2B696FE454EC}" type="datetimeFigureOut">
              <a:rPr lang="sr-Latn-RS" smtClean="0"/>
              <a:t>4.5.2018.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8FB5-A964-40CB-B788-EECFB257F4C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71A-AC39-4DBE-A9DC-2B696FE454EC}" type="datetimeFigureOut">
              <a:rPr lang="sr-Latn-RS" smtClean="0"/>
              <a:t>4.5.2018.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8FB5-A964-40CB-B788-EECFB257F4C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71A-AC39-4DBE-A9DC-2B696FE454EC}" type="datetimeFigureOut">
              <a:rPr lang="sr-Latn-RS" smtClean="0"/>
              <a:t>4.5.2018.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8FB5-A964-40CB-B788-EECFB257F4C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71A-AC39-4DBE-A9DC-2B696FE454EC}" type="datetimeFigureOut">
              <a:rPr lang="sr-Latn-RS" smtClean="0"/>
              <a:t>4.5.2018.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8FB5-A964-40CB-B788-EECFB257F4C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71A-AC39-4DBE-A9DC-2B696FE454EC}" type="datetimeFigureOut">
              <a:rPr lang="sr-Latn-RS" smtClean="0"/>
              <a:t>4.5.2018.</a:t>
            </a:fld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8FB5-A964-40CB-B788-EECFB257F4C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71A-AC39-4DBE-A9DC-2B696FE454EC}" type="datetimeFigureOut">
              <a:rPr lang="sr-Latn-RS" smtClean="0"/>
              <a:t>4.5.2018.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8FB5-A964-40CB-B788-EECFB257F4C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13B571A-AC39-4DBE-A9DC-2B696FE454EC}" type="datetimeFigureOut">
              <a:rPr lang="sr-Latn-RS" smtClean="0"/>
              <a:t>4.5.2018.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FB8FB5-A964-40CB-B788-EECFB257F4C4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LIŠAJEVI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Prezentacija o lišajevima.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3905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Šta su lišajevi?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Lišajevi su živi organizmi koji pripadaju u carstvo gljiva.</a:t>
            </a:r>
          </a:p>
          <a:p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3593976" cy="23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14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Građa talusa (telo lišaja)</a:t>
            </a:r>
            <a:endParaRPr lang="sr-Latn-R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048672" cy="424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53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Mikrobiont i fotobiont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sr-Latn-RS" dirty="0" smtClean="0"/>
              <a:t>1. FOTOBIONT-alga (zelena alga)</a:t>
            </a:r>
          </a:p>
          <a:p>
            <a:pPr marL="68580" indent="0">
              <a:buNone/>
            </a:pPr>
            <a:r>
              <a:rPr lang="sr-Latn-RS" dirty="0" smtClean="0"/>
              <a:t>			fotosinteza </a:t>
            </a:r>
          </a:p>
          <a:p>
            <a:endParaRPr lang="sr-Latn-RS" dirty="0" smtClean="0"/>
          </a:p>
          <a:p>
            <a:pPr marL="68580" indent="0">
              <a:buNone/>
            </a:pPr>
            <a:r>
              <a:rPr lang="sr-Latn-RS" dirty="0" smtClean="0"/>
              <a:t>2. MIKROBIONT-gljiva</a:t>
            </a:r>
          </a:p>
          <a:p>
            <a:pPr marL="68580" indent="0">
              <a:buNone/>
            </a:pPr>
            <a:r>
              <a:rPr lang="sr-Latn-RS" dirty="0" smtClean="0"/>
              <a:t>			mineralne materije</a:t>
            </a:r>
          </a:p>
          <a:p>
            <a:endParaRPr lang="sr-Latn-RS" dirty="0" smtClean="0"/>
          </a:p>
          <a:p>
            <a:pPr marL="68580" indent="0">
              <a:buNone/>
            </a:pPr>
            <a:r>
              <a:rPr lang="sr-Latn-RS" dirty="0" smtClean="0"/>
              <a:t>		</a:t>
            </a:r>
            <a:br>
              <a:rPr lang="sr-Latn-RS" dirty="0" smtClean="0"/>
            </a:br>
            <a:r>
              <a:rPr lang="sr-Latn-RS" dirty="0" smtClean="0"/>
              <a:t>                       žive u simbiozi        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347864" y="270892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47864" y="306896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47864" y="4047389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47864" y="4407429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/>
          <p:cNvSpPr/>
          <p:nvPr/>
        </p:nvSpPr>
        <p:spPr>
          <a:xfrm rot="16200000">
            <a:off x="3707906" y="3134061"/>
            <a:ext cx="950946" cy="35432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756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Tipovi talusa: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1. </a:t>
            </a:r>
            <a:r>
              <a:rPr lang="sr-Latn-RS" b="1" dirty="0" smtClean="0"/>
              <a:t>KORAST</a:t>
            </a:r>
            <a:r>
              <a:rPr lang="sr-Latn-RS" dirty="0" smtClean="0"/>
              <a:t>-teško odvaja od podloge, ako to pokušamo, povredićemo talus.</a:t>
            </a:r>
            <a:br>
              <a:rPr lang="sr-Latn-RS" dirty="0" smtClean="0"/>
            </a:br>
            <a:r>
              <a:rPr lang="sr-Latn-RS" i="1" dirty="0" smtClean="0"/>
              <a:t>Jedan poznat primerak je plitičarka</a:t>
            </a:r>
          </a:p>
          <a:p>
            <a:r>
              <a:rPr lang="sr-Latn-RS" dirty="0" smtClean="0"/>
              <a:t>2. </a:t>
            </a:r>
            <a:r>
              <a:rPr lang="sr-Latn-RS" b="1" dirty="0" smtClean="0"/>
              <a:t>LISTAST</a:t>
            </a:r>
            <a:r>
              <a:rPr lang="sr-Latn-RS" dirty="0" smtClean="0"/>
              <a:t>-lakše se odvaja od podloge.</a:t>
            </a:r>
            <a:br>
              <a:rPr lang="sr-Latn-RS" dirty="0" smtClean="0"/>
            </a:br>
            <a:r>
              <a:rPr lang="sr-Latn-RS" i="1" dirty="0" smtClean="0"/>
              <a:t>Jedan poznat primerak je plućnjak</a:t>
            </a:r>
          </a:p>
          <a:p>
            <a:r>
              <a:rPr lang="sr-Latn-RS" dirty="0" smtClean="0"/>
              <a:t>3. </a:t>
            </a:r>
            <a:r>
              <a:rPr lang="sr-Latn-RS" b="1" dirty="0" smtClean="0"/>
              <a:t>ŽBUNAST</a:t>
            </a:r>
            <a:r>
              <a:rPr lang="sr-Latn-RS" dirty="0" smtClean="0"/>
              <a:t>-veoma lako se odvaja od podloge, najčešće visi sa grana i služi kao hrana životinjama.</a:t>
            </a:r>
            <a:br>
              <a:rPr lang="sr-Latn-RS" dirty="0" smtClean="0"/>
            </a:br>
            <a:r>
              <a:rPr lang="sr-Latn-RS" i="1" dirty="0" smtClean="0"/>
              <a:t>Jedan poznat primerak je gorovez</a:t>
            </a:r>
          </a:p>
        </p:txBody>
      </p:sp>
    </p:spTree>
    <p:extLst>
      <p:ext uri="{BB962C8B-B14F-4D97-AF65-F5344CB8AC3E}">
        <p14:creationId xmlns:p14="http://schemas.microsoft.com/office/powerpoint/2010/main" val="301837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Značaj lišajeva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1. Služi kao hrana za ljude i životinje.</a:t>
            </a:r>
          </a:p>
          <a:p>
            <a:pPr marL="68580" indent="0">
              <a:buNone/>
            </a:pPr>
            <a:endParaRPr lang="sr-Latn-RS" dirty="0" smtClean="0"/>
          </a:p>
          <a:p>
            <a:r>
              <a:rPr lang="sr-Latn-RS" dirty="0" smtClean="0"/>
              <a:t>2. Služi za kozmetičke preparate.</a:t>
            </a:r>
          </a:p>
          <a:p>
            <a:endParaRPr lang="sr-Latn-RS" dirty="0" smtClean="0"/>
          </a:p>
          <a:p>
            <a:r>
              <a:rPr lang="sr-Latn-RS" dirty="0" smtClean="0"/>
              <a:t>3. Oni su i </a:t>
            </a:r>
            <a:r>
              <a:rPr lang="sr-Latn-RS" dirty="0" smtClean="0">
                <a:hlinkClick r:id="rId2" action="ppaction://hlinksldjump"/>
              </a:rPr>
              <a:t>pioniri vegetacije</a:t>
            </a:r>
            <a:r>
              <a:rPr lang="sr-Latn-RS" dirty="0" smtClean="0"/>
              <a:t>.</a:t>
            </a:r>
          </a:p>
          <a:p>
            <a:endParaRPr lang="sr-Latn-RS" dirty="0" smtClean="0"/>
          </a:p>
          <a:p>
            <a:r>
              <a:rPr lang="sr-Latn-RS" dirty="0" smtClean="0"/>
              <a:t>4. Indikator čistoće staništa-ukoliko se broj smanji ili nestane znamo da je to tlo veoma zagađeno.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3511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Šta znači „pioniri vegetacije“?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Pioniri vegetacije su organizmi koji nakon što se desi neka katastrofa(erupcija vulkana, cunami ili tornado)prvi dođu na to stanište</a:t>
            </a:r>
            <a:endParaRPr lang="sr-Latn-R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60" y="3573016"/>
            <a:ext cx="4176464" cy="247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85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HVALA NA PAŽNJI</a:t>
            </a:r>
            <a:endParaRPr lang="sr-Latn-RS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3136106"/>
            <a:ext cx="2986657" cy="22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3136106"/>
            <a:ext cx="2979117" cy="223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02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106</TotalTime>
  <Words>128</Words>
  <Application>Microsoft Office PowerPoint</Application>
  <PresentationFormat>On-screen Show (4:3)</PresentationFormat>
  <Paragraphs>30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LIŠAJEVI</vt:lpstr>
      <vt:lpstr>Šta su lišajevi?</vt:lpstr>
      <vt:lpstr>Građa talusa (telo lišaja)</vt:lpstr>
      <vt:lpstr>Mikrobiont i fotobiont</vt:lpstr>
      <vt:lpstr>Tipovi talusa:</vt:lpstr>
      <vt:lpstr>Značaj lišajeva</vt:lpstr>
      <vt:lpstr>Šta znači „pioniri vegetacije“?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LIŠAJEVI</dc:title>
  <dc:creator>Luka</dc:creator>
  <cp:lastModifiedBy>Luka</cp:lastModifiedBy>
  <cp:revision>9</cp:revision>
  <dcterms:created xsi:type="dcterms:W3CDTF">2018-05-04T12:42:04Z</dcterms:created>
  <dcterms:modified xsi:type="dcterms:W3CDTF">2018-05-04T14:28:11Z</dcterms:modified>
</cp:coreProperties>
</file>